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71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6858000" cx="12192000"/>
  <p:notesSz cx="6858000" cy="9144000"/>
  <p:embeddedFontLst>
    <p:embeddedFont>
      <p:font typeface="Play"/>
      <p:regular r:id="rId21"/>
      <p:bold r:id="rId22"/>
    </p:embeddedFont>
    <p:embeddedFont>
      <p:font typeface="Robo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20" Type="http://schemas.openxmlformats.org/officeDocument/2006/relationships/slide" Target="slides/slide16.xml"/><Relationship Id="rId22" Type="http://schemas.openxmlformats.org/officeDocument/2006/relationships/font" Target="fonts/Play-bold.fntdata"/><Relationship Id="rId21" Type="http://schemas.openxmlformats.org/officeDocument/2006/relationships/font" Target="fonts/Play-regular.fntdata"/><Relationship Id="rId24" Type="http://schemas.openxmlformats.org/officeDocument/2006/relationships/font" Target="fonts/Roboto-bold.fntdata"/><Relationship Id="rId23" Type="http://schemas.openxmlformats.org/officeDocument/2006/relationships/font" Target="fonts/Roboto-regular.fntdata"/><Relationship Id="rId26" Type="http://schemas.openxmlformats.org/officeDocument/2006/relationships/font" Target="fonts/Roboto-boldItalic.fntdata"/><Relationship Id="rId25" Type="http://schemas.openxmlformats.org/officeDocument/2006/relationships/font" Target="fonts/Roboto-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438150" y="457200"/>
            <a:ext cx="5981700" cy="3364706"/>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 name="Google Shape;4;n"/>
          <p:cNvSpPr txBox="1"/>
          <p:nvPr>
            <p:ph idx="1" type="body"/>
          </p:nvPr>
        </p:nvSpPr>
        <p:spPr>
          <a:xfrm>
            <a:off x="419100" y="4197679"/>
            <a:ext cx="6000750" cy="4328803"/>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304800" lvl="1" marL="914400" marR="0" rtl="0" algn="l">
              <a:spcBef>
                <a:spcPts val="3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spcBef>
                <a:spcPts val="3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spcBef>
                <a:spcPts val="3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spcBef>
                <a:spcPts val="3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228600" lvl="5" marL="2743200" marR="0" rtl="0" algn="l">
              <a:spcBef>
                <a:spcPts val="30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5" name="Google Shape;5;n"/>
          <p:cNvSpPr txBox="1"/>
          <p:nvPr>
            <p:ph idx="12" type="sldNum"/>
          </p:nvPr>
        </p:nvSpPr>
        <p:spPr>
          <a:xfrm>
            <a:off x="1943100"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extLst>
    <p:ext uri="{620B2872-D7B9-4A21-9093-7833F8D536E1}">
      <p15:sldGuideLst>
        <p15:guide id="1" pos="2160">
          <p15:clr>
            <a:srgbClr val="F26B43"/>
          </p15:clr>
        </p15:guide>
        <p15:guide id="2" orient="horz" pos="2880">
          <p15:clr>
            <a:srgbClr val="F26B43"/>
          </p15:clr>
        </p15:guide>
        <p15:guide id="3" pos="264">
          <p15:clr>
            <a:srgbClr val="F26B43"/>
          </p15:clr>
        </p15:guide>
        <p15:guide id="4" pos="4056">
          <p15:clr>
            <a:srgbClr val="F26B43"/>
          </p15:clr>
        </p15:guide>
        <p15:guide id="5" orient="horz" pos="288">
          <p15:clr>
            <a:srgbClr val="F26B43"/>
          </p15:clr>
        </p15:guide>
        <p15:guide id="6" orient="horz" pos="2640">
          <p15:clr>
            <a:srgbClr val="F26B43"/>
          </p15:clr>
        </p15:guide>
      </p15:sldGuideLst>
    </p:ext>
  </p:extLst>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1:notes"/>
          <p:cNvSpPr txBox="1"/>
          <p:nvPr>
            <p:ph idx="1" type="body"/>
          </p:nvPr>
        </p:nvSpPr>
        <p:spPr>
          <a:xfrm>
            <a:off x="419100" y="4197679"/>
            <a:ext cx="6000750" cy="4328803"/>
          </a:xfrm>
          <a:prstGeom prst="rect">
            <a:avLst/>
          </a:prstGeom>
        </p:spPr>
        <p:txBody>
          <a:bodyPr anchorCtr="0" anchor="t" bIns="45700" lIns="91425" spcFirstLastPara="1" rIns="91425" wrap="square" tIns="45700">
            <a:noAutofit/>
          </a:bodyPr>
          <a:lstStyle/>
          <a:p>
            <a:pPr indent="0" lvl="0" marL="0" rtl="0" algn="l">
              <a:spcBef>
                <a:spcPts val="0"/>
              </a:spcBef>
              <a:spcAft>
                <a:spcPts val="300"/>
              </a:spcAft>
              <a:buNone/>
            </a:pPr>
            <a:r>
              <a:t/>
            </a:r>
            <a:endParaRPr/>
          </a:p>
        </p:txBody>
      </p:sp>
      <p:sp>
        <p:nvSpPr>
          <p:cNvPr id="603" name="Google Shape;603;p1:notes"/>
          <p:cNvSpPr/>
          <p:nvPr>
            <p:ph idx="2" type="sldImg"/>
          </p:nvPr>
        </p:nvSpPr>
        <p:spPr>
          <a:xfrm>
            <a:off x="438150" y="457200"/>
            <a:ext cx="5981700" cy="3364706"/>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f6beaf16fa_0_46:notes"/>
          <p:cNvSpPr txBox="1"/>
          <p:nvPr>
            <p:ph idx="1" type="body"/>
          </p:nvPr>
        </p:nvSpPr>
        <p:spPr>
          <a:xfrm>
            <a:off x="419100" y="4197679"/>
            <a:ext cx="6000900" cy="4328700"/>
          </a:xfrm>
          <a:prstGeom prst="rect">
            <a:avLst/>
          </a:prstGeom>
        </p:spPr>
        <p:txBody>
          <a:bodyPr anchorCtr="0" anchor="t" bIns="45700" lIns="91425" spcFirstLastPara="1" rIns="91425" wrap="square" tIns="45700">
            <a:noAutofit/>
          </a:bodyPr>
          <a:lstStyle/>
          <a:p>
            <a:pPr indent="0" lvl="0" marL="0" rtl="0" algn="l">
              <a:spcBef>
                <a:spcPts val="0"/>
              </a:spcBef>
              <a:spcAft>
                <a:spcPts val="300"/>
              </a:spcAft>
              <a:buNone/>
            </a:pPr>
            <a:r>
              <a:t/>
            </a:r>
            <a:endParaRPr/>
          </a:p>
        </p:txBody>
      </p:sp>
      <p:sp>
        <p:nvSpPr>
          <p:cNvPr id="665" name="Google Shape;665;g2f6beaf16fa_0_46:notes"/>
          <p:cNvSpPr/>
          <p:nvPr>
            <p:ph idx="2" type="sldImg"/>
          </p:nvPr>
        </p:nvSpPr>
        <p:spPr>
          <a:xfrm>
            <a:off x="438150" y="457200"/>
            <a:ext cx="5981700" cy="3364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13:notes"/>
          <p:cNvSpPr txBox="1"/>
          <p:nvPr>
            <p:ph idx="1" type="body"/>
          </p:nvPr>
        </p:nvSpPr>
        <p:spPr>
          <a:xfrm>
            <a:off x="419100" y="4197679"/>
            <a:ext cx="6000750" cy="4328803"/>
          </a:xfrm>
          <a:prstGeom prst="rect">
            <a:avLst/>
          </a:prstGeom>
        </p:spPr>
        <p:txBody>
          <a:bodyPr anchorCtr="0" anchor="t" bIns="45700" lIns="91425" spcFirstLastPara="1" rIns="91425" wrap="square" tIns="45700">
            <a:noAutofit/>
          </a:bodyPr>
          <a:lstStyle/>
          <a:p>
            <a:pPr indent="0" lvl="0" marL="0" rtl="0" algn="l">
              <a:spcBef>
                <a:spcPts val="0"/>
              </a:spcBef>
              <a:spcAft>
                <a:spcPts val="300"/>
              </a:spcAft>
              <a:buNone/>
            </a:pPr>
            <a:r>
              <a:t/>
            </a:r>
            <a:endParaRPr/>
          </a:p>
        </p:txBody>
      </p:sp>
      <p:sp>
        <p:nvSpPr>
          <p:cNvPr id="671" name="Google Shape;671;p13:notes"/>
          <p:cNvSpPr/>
          <p:nvPr>
            <p:ph idx="2" type="sldImg"/>
          </p:nvPr>
        </p:nvSpPr>
        <p:spPr>
          <a:xfrm>
            <a:off x="438150" y="457200"/>
            <a:ext cx="5981700" cy="3364706"/>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f6beaf16fa_0_57:notes"/>
          <p:cNvSpPr txBox="1"/>
          <p:nvPr>
            <p:ph idx="1" type="body"/>
          </p:nvPr>
        </p:nvSpPr>
        <p:spPr>
          <a:xfrm>
            <a:off x="419100" y="4197679"/>
            <a:ext cx="6000900" cy="4328700"/>
          </a:xfrm>
          <a:prstGeom prst="rect">
            <a:avLst/>
          </a:prstGeom>
        </p:spPr>
        <p:txBody>
          <a:bodyPr anchorCtr="0" anchor="t" bIns="45700" lIns="91425" spcFirstLastPara="1" rIns="91425" wrap="square" tIns="45700">
            <a:noAutofit/>
          </a:bodyPr>
          <a:lstStyle/>
          <a:p>
            <a:pPr indent="0" lvl="0" marL="0" rtl="0" algn="l">
              <a:spcBef>
                <a:spcPts val="0"/>
              </a:spcBef>
              <a:spcAft>
                <a:spcPts val="300"/>
              </a:spcAft>
              <a:buNone/>
            </a:pPr>
            <a:r>
              <a:t/>
            </a:r>
            <a:endParaRPr/>
          </a:p>
        </p:txBody>
      </p:sp>
      <p:sp>
        <p:nvSpPr>
          <p:cNvPr id="678" name="Google Shape;678;g2f6beaf16fa_0_57:notes"/>
          <p:cNvSpPr/>
          <p:nvPr>
            <p:ph idx="2" type="sldImg"/>
          </p:nvPr>
        </p:nvSpPr>
        <p:spPr>
          <a:xfrm>
            <a:off x="438150" y="457200"/>
            <a:ext cx="5981700" cy="3364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2f79557e241_0_0:notes"/>
          <p:cNvSpPr txBox="1"/>
          <p:nvPr>
            <p:ph idx="1" type="body"/>
          </p:nvPr>
        </p:nvSpPr>
        <p:spPr>
          <a:xfrm>
            <a:off x="419100" y="4197679"/>
            <a:ext cx="6000900" cy="4328700"/>
          </a:xfrm>
          <a:prstGeom prst="rect">
            <a:avLst/>
          </a:prstGeom>
        </p:spPr>
        <p:txBody>
          <a:bodyPr anchorCtr="0" anchor="t" bIns="45700" lIns="91425" spcFirstLastPara="1" rIns="91425" wrap="square" tIns="45700">
            <a:noAutofit/>
          </a:bodyPr>
          <a:lstStyle/>
          <a:p>
            <a:pPr indent="0" lvl="0" marL="0" rtl="0" algn="l">
              <a:spcBef>
                <a:spcPts val="0"/>
              </a:spcBef>
              <a:spcAft>
                <a:spcPts val="300"/>
              </a:spcAft>
              <a:buNone/>
            </a:pPr>
            <a:r>
              <a:t/>
            </a:r>
            <a:endParaRPr/>
          </a:p>
        </p:txBody>
      </p:sp>
      <p:sp>
        <p:nvSpPr>
          <p:cNvPr id="684" name="Google Shape;684;g2f79557e241_0_0:notes"/>
          <p:cNvSpPr/>
          <p:nvPr>
            <p:ph idx="2" type="sldImg"/>
          </p:nvPr>
        </p:nvSpPr>
        <p:spPr>
          <a:xfrm>
            <a:off x="438150" y="457200"/>
            <a:ext cx="5981700" cy="3364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14:notes"/>
          <p:cNvSpPr txBox="1"/>
          <p:nvPr>
            <p:ph idx="1" type="body"/>
          </p:nvPr>
        </p:nvSpPr>
        <p:spPr>
          <a:xfrm>
            <a:off x="419100" y="4197679"/>
            <a:ext cx="6000750" cy="4328803"/>
          </a:xfrm>
          <a:prstGeom prst="rect">
            <a:avLst/>
          </a:prstGeom>
        </p:spPr>
        <p:txBody>
          <a:bodyPr anchorCtr="0" anchor="t" bIns="45700" lIns="91425" spcFirstLastPara="1" rIns="91425" wrap="square" tIns="45700">
            <a:noAutofit/>
          </a:bodyPr>
          <a:lstStyle/>
          <a:p>
            <a:pPr indent="0" lvl="0" marL="0" rtl="0" algn="l">
              <a:spcBef>
                <a:spcPts val="0"/>
              </a:spcBef>
              <a:spcAft>
                <a:spcPts val="300"/>
              </a:spcAft>
              <a:buNone/>
            </a:pPr>
            <a:r>
              <a:t/>
            </a:r>
            <a:endParaRPr/>
          </a:p>
        </p:txBody>
      </p:sp>
      <p:sp>
        <p:nvSpPr>
          <p:cNvPr id="690" name="Google Shape;690;p14:notes"/>
          <p:cNvSpPr/>
          <p:nvPr>
            <p:ph idx="2" type="sldImg"/>
          </p:nvPr>
        </p:nvSpPr>
        <p:spPr>
          <a:xfrm>
            <a:off x="438150" y="457200"/>
            <a:ext cx="5981700" cy="3364706"/>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32:notes"/>
          <p:cNvSpPr txBox="1"/>
          <p:nvPr>
            <p:ph idx="1" type="body"/>
          </p:nvPr>
        </p:nvSpPr>
        <p:spPr>
          <a:xfrm>
            <a:off x="419100" y="4197679"/>
            <a:ext cx="6000750" cy="4328803"/>
          </a:xfrm>
          <a:prstGeom prst="rect">
            <a:avLst/>
          </a:prstGeom>
        </p:spPr>
        <p:txBody>
          <a:bodyPr anchorCtr="0" anchor="t" bIns="45700" lIns="91425" spcFirstLastPara="1" rIns="91425" wrap="square" tIns="45700">
            <a:noAutofit/>
          </a:bodyPr>
          <a:lstStyle/>
          <a:p>
            <a:pPr indent="0" lvl="0" marL="0" rtl="0" algn="l">
              <a:spcBef>
                <a:spcPts val="0"/>
              </a:spcBef>
              <a:spcAft>
                <a:spcPts val="300"/>
              </a:spcAft>
              <a:buNone/>
            </a:pPr>
            <a:r>
              <a:t/>
            </a:r>
            <a:endParaRPr/>
          </a:p>
        </p:txBody>
      </p:sp>
      <p:sp>
        <p:nvSpPr>
          <p:cNvPr id="695" name="Google Shape;695;p32:notes"/>
          <p:cNvSpPr/>
          <p:nvPr>
            <p:ph idx="2" type="sldImg"/>
          </p:nvPr>
        </p:nvSpPr>
        <p:spPr>
          <a:xfrm>
            <a:off x="438150" y="457200"/>
            <a:ext cx="5981700" cy="3364706"/>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f79557e241_0_14:notes"/>
          <p:cNvSpPr txBox="1"/>
          <p:nvPr>
            <p:ph idx="1" type="body"/>
          </p:nvPr>
        </p:nvSpPr>
        <p:spPr>
          <a:xfrm>
            <a:off x="419100" y="4197679"/>
            <a:ext cx="6000900" cy="4328700"/>
          </a:xfrm>
          <a:prstGeom prst="rect">
            <a:avLst/>
          </a:prstGeom>
        </p:spPr>
        <p:txBody>
          <a:bodyPr anchorCtr="0" anchor="t" bIns="45700" lIns="91425" spcFirstLastPara="1" rIns="91425" wrap="square" tIns="45700">
            <a:noAutofit/>
          </a:bodyPr>
          <a:lstStyle/>
          <a:p>
            <a:pPr indent="0" lvl="0" marL="0" rtl="0" algn="l">
              <a:spcBef>
                <a:spcPts val="0"/>
              </a:spcBef>
              <a:spcAft>
                <a:spcPts val="300"/>
              </a:spcAft>
              <a:buNone/>
            </a:pPr>
            <a:r>
              <a:t/>
            </a:r>
            <a:endParaRPr/>
          </a:p>
        </p:txBody>
      </p:sp>
      <p:sp>
        <p:nvSpPr>
          <p:cNvPr id="701" name="Google Shape;701;g2f79557e241_0_14:notes"/>
          <p:cNvSpPr/>
          <p:nvPr>
            <p:ph idx="2" type="sldImg"/>
          </p:nvPr>
        </p:nvSpPr>
        <p:spPr>
          <a:xfrm>
            <a:off x="438150" y="457200"/>
            <a:ext cx="5981700" cy="3364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5:notes"/>
          <p:cNvSpPr txBox="1"/>
          <p:nvPr>
            <p:ph idx="1" type="body"/>
          </p:nvPr>
        </p:nvSpPr>
        <p:spPr>
          <a:xfrm>
            <a:off x="419100" y="4197679"/>
            <a:ext cx="6000750" cy="4328803"/>
          </a:xfrm>
          <a:prstGeom prst="rect">
            <a:avLst/>
          </a:prstGeom>
        </p:spPr>
        <p:txBody>
          <a:bodyPr anchorCtr="0" anchor="t" bIns="45700" lIns="91425" spcFirstLastPara="1" rIns="91425" wrap="square" tIns="45700">
            <a:noAutofit/>
          </a:bodyPr>
          <a:lstStyle/>
          <a:p>
            <a:pPr indent="0" lvl="0" marL="0" rtl="0" algn="l">
              <a:spcBef>
                <a:spcPts val="0"/>
              </a:spcBef>
              <a:spcAft>
                <a:spcPts val="300"/>
              </a:spcAft>
              <a:buNone/>
            </a:pPr>
            <a:r>
              <a:t/>
            </a:r>
            <a:endParaRPr/>
          </a:p>
        </p:txBody>
      </p:sp>
      <p:sp>
        <p:nvSpPr>
          <p:cNvPr id="612" name="Google Shape;612;p5:notes"/>
          <p:cNvSpPr/>
          <p:nvPr>
            <p:ph idx="2" type="sldImg"/>
          </p:nvPr>
        </p:nvSpPr>
        <p:spPr>
          <a:xfrm>
            <a:off x="438150" y="457200"/>
            <a:ext cx="5981700" cy="3364706"/>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f6beaf16fa_0_9:notes"/>
          <p:cNvSpPr txBox="1"/>
          <p:nvPr>
            <p:ph idx="1" type="body"/>
          </p:nvPr>
        </p:nvSpPr>
        <p:spPr>
          <a:xfrm>
            <a:off x="419100" y="4197679"/>
            <a:ext cx="6000900" cy="4328700"/>
          </a:xfrm>
          <a:prstGeom prst="rect">
            <a:avLst/>
          </a:prstGeom>
        </p:spPr>
        <p:txBody>
          <a:bodyPr anchorCtr="0" anchor="t" bIns="45700" lIns="91425" spcFirstLastPara="1" rIns="91425" wrap="square" tIns="45700">
            <a:noAutofit/>
          </a:bodyPr>
          <a:lstStyle/>
          <a:p>
            <a:pPr indent="0" lvl="0" marL="0" rtl="0" algn="l">
              <a:spcBef>
                <a:spcPts val="0"/>
              </a:spcBef>
              <a:spcAft>
                <a:spcPts val="300"/>
              </a:spcAft>
              <a:buNone/>
            </a:pPr>
            <a:r>
              <a:t/>
            </a:r>
            <a:endParaRPr/>
          </a:p>
        </p:txBody>
      </p:sp>
      <p:sp>
        <p:nvSpPr>
          <p:cNvPr id="619" name="Google Shape;619;g2f6beaf16fa_0_9:notes"/>
          <p:cNvSpPr/>
          <p:nvPr>
            <p:ph idx="2" type="sldImg"/>
          </p:nvPr>
        </p:nvSpPr>
        <p:spPr>
          <a:xfrm>
            <a:off x="438150" y="457200"/>
            <a:ext cx="5981700" cy="3364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f6beaf16fa_0_15:notes"/>
          <p:cNvSpPr txBox="1"/>
          <p:nvPr>
            <p:ph idx="1" type="body"/>
          </p:nvPr>
        </p:nvSpPr>
        <p:spPr>
          <a:xfrm>
            <a:off x="419100" y="4197679"/>
            <a:ext cx="6000900" cy="4328700"/>
          </a:xfrm>
          <a:prstGeom prst="rect">
            <a:avLst/>
          </a:prstGeom>
        </p:spPr>
        <p:txBody>
          <a:bodyPr anchorCtr="0" anchor="t" bIns="45700" lIns="91425" spcFirstLastPara="1" rIns="91425" wrap="square" tIns="45700">
            <a:noAutofit/>
          </a:bodyPr>
          <a:lstStyle/>
          <a:p>
            <a:pPr indent="0" lvl="0" marL="0" rtl="0" algn="l">
              <a:spcBef>
                <a:spcPts val="0"/>
              </a:spcBef>
              <a:spcAft>
                <a:spcPts val="300"/>
              </a:spcAft>
              <a:buNone/>
            </a:pPr>
            <a:r>
              <a:t/>
            </a:r>
            <a:endParaRPr/>
          </a:p>
        </p:txBody>
      </p:sp>
      <p:sp>
        <p:nvSpPr>
          <p:cNvPr id="625" name="Google Shape;625;g2f6beaf16fa_0_15:notes"/>
          <p:cNvSpPr/>
          <p:nvPr>
            <p:ph idx="2" type="sldImg"/>
          </p:nvPr>
        </p:nvSpPr>
        <p:spPr>
          <a:xfrm>
            <a:off x="438150" y="457200"/>
            <a:ext cx="5981700" cy="3364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6:notes"/>
          <p:cNvSpPr txBox="1"/>
          <p:nvPr>
            <p:ph idx="1" type="body"/>
          </p:nvPr>
        </p:nvSpPr>
        <p:spPr>
          <a:xfrm>
            <a:off x="419100" y="4197679"/>
            <a:ext cx="6000750" cy="4328803"/>
          </a:xfrm>
          <a:prstGeom prst="rect">
            <a:avLst/>
          </a:prstGeom>
        </p:spPr>
        <p:txBody>
          <a:bodyPr anchorCtr="0" anchor="t" bIns="45700" lIns="91425" spcFirstLastPara="1" rIns="91425" wrap="square" tIns="45700">
            <a:noAutofit/>
          </a:bodyPr>
          <a:lstStyle/>
          <a:p>
            <a:pPr indent="0" lvl="0" marL="0" rtl="0" algn="l">
              <a:spcBef>
                <a:spcPts val="0"/>
              </a:spcBef>
              <a:spcAft>
                <a:spcPts val="300"/>
              </a:spcAft>
              <a:buNone/>
            </a:pPr>
            <a:r>
              <a:t/>
            </a:r>
            <a:endParaRPr/>
          </a:p>
        </p:txBody>
      </p:sp>
      <p:sp>
        <p:nvSpPr>
          <p:cNvPr id="631" name="Google Shape;631;p6:notes"/>
          <p:cNvSpPr/>
          <p:nvPr>
            <p:ph idx="2" type="sldImg"/>
          </p:nvPr>
        </p:nvSpPr>
        <p:spPr>
          <a:xfrm>
            <a:off x="438150" y="457200"/>
            <a:ext cx="5981700" cy="3364706"/>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7:notes"/>
          <p:cNvSpPr txBox="1"/>
          <p:nvPr>
            <p:ph idx="1" type="body"/>
          </p:nvPr>
        </p:nvSpPr>
        <p:spPr>
          <a:xfrm>
            <a:off x="419100" y="4197679"/>
            <a:ext cx="6000750" cy="4328803"/>
          </a:xfrm>
          <a:prstGeom prst="rect">
            <a:avLst/>
          </a:prstGeom>
        </p:spPr>
        <p:txBody>
          <a:bodyPr anchorCtr="0" anchor="t" bIns="45700" lIns="91425" spcFirstLastPara="1" rIns="91425" wrap="square" tIns="45700">
            <a:noAutofit/>
          </a:bodyPr>
          <a:lstStyle/>
          <a:p>
            <a:pPr indent="0" lvl="0" marL="0" rtl="0" algn="l">
              <a:spcBef>
                <a:spcPts val="0"/>
              </a:spcBef>
              <a:spcAft>
                <a:spcPts val="300"/>
              </a:spcAft>
              <a:buNone/>
            </a:pPr>
            <a:r>
              <a:t/>
            </a:r>
            <a:endParaRPr/>
          </a:p>
        </p:txBody>
      </p:sp>
      <p:sp>
        <p:nvSpPr>
          <p:cNvPr id="637" name="Google Shape;637;p7:notes"/>
          <p:cNvSpPr/>
          <p:nvPr>
            <p:ph idx="2" type="sldImg"/>
          </p:nvPr>
        </p:nvSpPr>
        <p:spPr>
          <a:xfrm>
            <a:off x="438150" y="457200"/>
            <a:ext cx="5981700" cy="3364706"/>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f6beaf16fa_0_29:notes"/>
          <p:cNvSpPr txBox="1"/>
          <p:nvPr>
            <p:ph idx="1" type="body"/>
          </p:nvPr>
        </p:nvSpPr>
        <p:spPr>
          <a:xfrm>
            <a:off x="419100" y="4197679"/>
            <a:ext cx="6000900" cy="4328700"/>
          </a:xfrm>
          <a:prstGeom prst="rect">
            <a:avLst/>
          </a:prstGeom>
        </p:spPr>
        <p:txBody>
          <a:bodyPr anchorCtr="0" anchor="t" bIns="45700" lIns="91425" spcFirstLastPara="1" rIns="91425" wrap="square" tIns="45700">
            <a:noAutofit/>
          </a:bodyPr>
          <a:lstStyle/>
          <a:p>
            <a:pPr indent="0" lvl="0" marL="0" rtl="0" algn="l">
              <a:spcBef>
                <a:spcPts val="0"/>
              </a:spcBef>
              <a:spcAft>
                <a:spcPts val="300"/>
              </a:spcAft>
              <a:buNone/>
            </a:pPr>
            <a:r>
              <a:t/>
            </a:r>
            <a:endParaRPr/>
          </a:p>
        </p:txBody>
      </p:sp>
      <p:sp>
        <p:nvSpPr>
          <p:cNvPr id="645" name="Google Shape;645;g2f6beaf16fa_0_29:notes"/>
          <p:cNvSpPr/>
          <p:nvPr>
            <p:ph idx="2" type="sldImg"/>
          </p:nvPr>
        </p:nvSpPr>
        <p:spPr>
          <a:xfrm>
            <a:off x="438150" y="457200"/>
            <a:ext cx="5981700" cy="3364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f6beaf16fa_0_38:notes"/>
          <p:cNvSpPr txBox="1"/>
          <p:nvPr>
            <p:ph idx="1" type="body"/>
          </p:nvPr>
        </p:nvSpPr>
        <p:spPr>
          <a:xfrm>
            <a:off x="419100" y="4197679"/>
            <a:ext cx="6000900" cy="4328700"/>
          </a:xfrm>
          <a:prstGeom prst="rect">
            <a:avLst/>
          </a:prstGeom>
        </p:spPr>
        <p:txBody>
          <a:bodyPr anchorCtr="0" anchor="t" bIns="45700" lIns="91425" spcFirstLastPara="1" rIns="91425" wrap="square" tIns="45700">
            <a:noAutofit/>
          </a:bodyPr>
          <a:lstStyle/>
          <a:p>
            <a:pPr indent="0" lvl="0" marL="0" rtl="0" algn="l">
              <a:spcBef>
                <a:spcPts val="0"/>
              </a:spcBef>
              <a:spcAft>
                <a:spcPts val="300"/>
              </a:spcAft>
              <a:buNone/>
            </a:pPr>
            <a:r>
              <a:t/>
            </a:r>
            <a:endParaRPr/>
          </a:p>
        </p:txBody>
      </p:sp>
      <p:sp>
        <p:nvSpPr>
          <p:cNvPr id="652" name="Google Shape;652;g2f6beaf16fa_0_38:notes"/>
          <p:cNvSpPr/>
          <p:nvPr>
            <p:ph idx="2" type="sldImg"/>
          </p:nvPr>
        </p:nvSpPr>
        <p:spPr>
          <a:xfrm>
            <a:off x="438150" y="457200"/>
            <a:ext cx="5981700" cy="3364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p12:notes"/>
          <p:cNvSpPr txBox="1"/>
          <p:nvPr>
            <p:ph idx="1" type="body"/>
          </p:nvPr>
        </p:nvSpPr>
        <p:spPr>
          <a:xfrm>
            <a:off x="419100" y="4197679"/>
            <a:ext cx="6000750" cy="4328803"/>
          </a:xfrm>
          <a:prstGeom prst="rect">
            <a:avLst/>
          </a:prstGeom>
        </p:spPr>
        <p:txBody>
          <a:bodyPr anchorCtr="0" anchor="t" bIns="45700" lIns="91425" spcFirstLastPara="1" rIns="91425" wrap="square" tIns="45700">
            <a:noAutofit/>
          </a:bodyPr>
          <a:lstStyle/>
          <a:p>
            <a:pPr indent="0" lvl="0" marL="0" rtl="0" algn="l">
              <a:spcBef>
                <a:spcPts val="0"/>
              </a:spcBef>
              <a:spcAft>
                <a:spcPts val="300"/>
              </a:spcAft>
              <a:buNone/>
            </a:pPr>
            <a:r>
              <a:t/>
            </a:r>
            <a:endParaRPr/>
          </a:p>
        </p:txBody>
      </p:sp>
      <p:sp>
        <p:nvSpPr>
          <p:cNvPr id="659" name="Google Shape;659;p12:notes"/>
          <p:cNvSpPr/>
          <p:nvPr>
            <p:ph idx="2" type="sldImg"/>
          </p:nvPr>
        </p:nvSpPr>
        <p:spPr>
          <a:xfrm>
            <a:off x="438150" y="457200"/>
            <a:ext cx="5981700" cy="3364706"/>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6.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6.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6.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Option 7">
  <p:cSld name="Section Header Option 7">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6" name="Google Shape;16;p2"/>
          <p:cNvSpPr txBox="1"/>
          <p:nvPr>
            <p:ph type="title"/>
          </p:nvPr>
        </p:nvSpPr>
        <p:spPr>
          <a:xfrm>
            <a:off x="609600" y="2718036"/>
            <a:ext cx="7823200" cy="1421928"/>
          </a:xfrm>
          <a:prstGeom prst="rect">
            <a:avLst/>
          </a:prstGeom>
          <a:noFill/>
          <a:ln>
            <a:noFill/>
          </a:ln>
        </p:spPr>
        <p:txBody>
          <a:bodyPr anchorCtr="0" anchor="ctr" bIns="45700" lIns="0" spcFirstLastPara="1" rIns="0" wrap="square" tIns="45700">
            <a:spAutoFit/>
          </a:bodyPr>
          <a:lstStyle>
            <a:lvl1pPr lvl="0" algn="l">
              <a:lnSpc>
                <a:spcPct val="90000"/>
              </a:lnSpc>
              <a:spcBef>
                <a:spcPts val="0"/>
              </a:spcBef>
              <a:spcAft>
                <a:spcPts val="0"/>
              </a:spcAft>
              <a:buClr>
                <a:schemeClr val="lt1"/>
              </a:buClr>
              <a:buSzPts val="4800"/>
              <a:buFont typeface="Pla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nvSpPr>
        <p:spPr>
          <a:xfrm>
            <a:off x="1141084" y="6389813"/>
            <a:ext cx="3937296" cy="184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600" u="none" cap="none" strike="noStrike">
                <a:solidFill>
                  <a:schemeClr val="lt1"/>
                </a:solidFill>
                <a:latin typeface="Arial"/>
                <a:ea typeface="Arial"/>
                <a:cs typeface="Arial"/>
                <a:sym typeface="Arial"/>
              </a:rPr>
              <a:t>© 2022, Amazon Web Services, Inc. or its affiliates. All rights reserved. Amazon Confidential and Trademark.</a:t>
            </a:r>
            <a:endParaRPr/>
          </a:p>
        </p:txBody>
      </p:sp>
      <p:sp>
        <p:nvSpPr>
          <p:cNvPr id="18" name="Google Shape;18;p2"/>
          <p:cNvSpPr txBox="1"/>
          <p:nvPr>
            <p:ph idx="10" type="dt"/>
          </p:nvPr>
        </p:nvSpPr>
        <p:spPr>
          <a:xfrm>
            <a:off x="838200" y="69532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9532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929200" y="62895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21" name="Google Shape;21;p2"/>
          <p:cNvPicPr preferRelativeResize="0"/>
          <p:nvPr/>
        </p:nvPicPr>
        <p:blipFill rotWithShape="1">
          <a:blip r:embed="rId3">
            <a:alphaModFix/>
          </a:blip>
          <a:srcRect b="0" l="0" r="0" t="0"/>
          <a:stretch/>
        </p:blipFill>
        <p:spPr>
          <a:xfrm>
            <a:off x="594360" y="6335089"/>
            <a:ext cx="348827" cy="2087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Option 6">
  <p:cSld name="Title Slide Option 6">
    <p:spTree>
      <p:nvGrpSpPr>
        <p:cNvPr id="91" name="Shape 91"/>
        <p:cNvGrpSpPr/>
        <p:nvPr/>
      </p:nvGrpSpPr>
      <p:grpSpPr>
        <a:xfrm>
          <a:off x="0" y="0"/>
          <a:ext cx="0" cy="0"/>
          <a:chOff x="0" y="0"/>
          <a:chExt cx="0" cy="0"/>
        </a:xfrm>
      </p:grpSpPr>
      <p:pic>
        <p:nvPicPr>
          <p:cNvPr id="92" name="Google Shape;92;p11"/>
          <p:cNvPicPr preferRelativeResize="0"/>
          <p:nvPr/>
        </p:nvPicPr>
        <p:blipFill rotWithShape="1">
          <a:blip r:embed="rId2">
            <a:alphaModFix/>
          </a:blip>
          <a:srcRect b="0" l="0" r="0" t="0"/>
          <a:stretch/>
        </p:blipFill>
        <p:spPr>
          <a:xfrm>
            <a:off x="2467" y="0"/>
            <a:ext cx="12187066" cy="6858000"/>
          </a:xfrm>
          <a:prstGeom prst="rect">
            <a:avLst/>
          </a:prstGeom>
          <a:noFill/>
          <a:ln>
            <a:noFill/>
          </a:ln>
        </p:spPr>
      </p:pic>
      <p:sp>
        <p:nvSpPr>
          <p:cNvPr id="93" name="Google Shape;93;p11"/>
          <p:cNvSpPr txBox="1"/>
          <p:nvPr>
            <p:ph type="ctrTitle"/>
          </p:nvPr>
        </p:nvSpPr>
        <p:spPr>
          <a:xfrm>
            <a:off x="609598" y="2126159"/>
            <a:ext cx="6460999" cy="757130"/>
          </a:xfrm>
          <a:prstGeom prst="rect">
            <a:avLst/>
          </a:prstGeom>
          <a:noFill/>
          <a:ln>
            <a:noFill/>
          </a:ln>
        </p:spPr>
        <p:txBody>
          <a:bodyPr anchorCtr="0" anchor="t" bIns="45700" lIns="0" spcFirstLastPara="1" rIns="0" wrap="square" tIns="45700">
            <a:spAutoFit/>
          </a:bodyPr>
          <a:lstStyle>
            <a:lvl1pPr lvl="0" algn="l">
              <a:lnSpc>
                <a:spcPct val="90000"/>
              </a:lnSpc>
              <a:spcBef>
                <a:spcPts val="0"/>
              </a:spcBef>
              <a:spcAft>
                <a:spcPts val="0"/>
              </a:spcAft>
              <a:buClr>
                <a:schemeClr val="lt1"/>
              </a:buClr>
              <a:buSzPts val="4800"/>
              <a:buFont typeface="Play"/>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p11"/>
          <p:cNvSpPr txBox="1"/>
          <p:nvPr>
            <p:ph idx="1" type="subTitle"/>
          </p:nvPr>
        </p:nvSpPr>
        <p:spPr>
          <a:xfrm>
            <a:off x="609598" y="2906719"/>
            <a:ext cx="6460998" cy="535531"/>
          </a:xfrm>
          <a:prstGeom prst="rect">
            <a:avLst/>
          </a:prstGeom>
          <a:noFill/>
          <a:ln>
            <a:noFill/>
          </a:ln>
        </p:spPr>
        <p:txBody>
          <a:bodyPr anchorCtr="0" anchor="t" bIns="45700" lIns="0" spcFirstLastPara="1" rIns="0" wrap="square" tIns="45700">
            <a:spAutoFit/>
          </a:bodyPr>
          <a:lstStyle>
            <a:lvl1pPr lvl="0" algn="l">
              <a:lnSpc>
                <a:spcPct val="90000"/>
              </a:lnSpc>
              <a:spcBef>
                <a:spcPts val="0"/>
              </a:spcBef>
              <a:spcAft>
                <a:spcPts val="0"/>
              </a:spcAft>
              <a:buClr>
                <a:schemeClr val="lt1"/>
              </a:buClr>
              <a:buSzPts val="2880"/>
              <a:buFont typeface="Arial"/>
              <a:buNone/>
              <a:defRPr b="0" i="0" sz="3200" cap="none">
                <a:solidFill>
                  <a:schemeClr val="lt1"/>
                </a:solidFill>
              </a:defRPr>
            </a:lvl1pPr>
            <a:lvl2pPr lvl="1" algn="ctr">
              <a:lnSpc>
                <a:spcPct val="90000"/>
              </a:lnSpc>
              <a:spcBef>
                <a:spcPts val="0"/>
              </a:spcBef>
              <a:spcAft>
                <a:spcPts val="0"/>
              </a:spcAft>
              <a:buClr>
                <a:schemeClr val="lt1"/>
              </a:buClr>
              <a:buSzPts val="1800"/>
              <a:buNone/>
              <a:defRPr sz="2000"/>
            </a:lvl2pPr>
            <a:lvl3pPr lvl="2" algn="ctr">
              <a:lnSpc>
                <a:spcPct val="90000"/>
              </a:lnSpc>
              <a:spcBef>
                <a:spcPts val="1200"/>
              </a:spcBef>
              <a:spcAft>
                <a:spcPts val="0"/>
              </a:spcAft>
              <a:buClr>
                <a:schemeClr val="lt1"/>
              </a:buClr>
              <a:buSzPts val="1800"/>
              <a:buNone/>
              <a:defRPr sz="1800"/>
            </a:lvl3pPr>
            <a:lvl4pPr lvl="3" algn="ctr">
              <a:lnSpc>
                <a:spcPct val="90000"/>
              </a:lnSpc>
              <a:spcBef>
                <a:spcPts val="1200"/>
              </a:spcBef>
              <a:spcAft>
                <a:spcPts val="0"/>
              </a:spcAft>
              <a:buClr>
                <a:schemeClr val="lt1"/>
              </a:buClr>
              <a:buSzPts val="1600"/>
              <a:buNone/>
              <a:defRPr sz="1600"/>
            </a:lvl4pPr>
            <a:lvl5pPr lvl="4" algn="ctr">
              <a:lnSpc>
                <a:spcPct val="90000"/>
              </a:lnSpc>
              <a:spcBef>
                <a:spcPts val="1200"/>
              </a:spcBef>
              <a:spcAft>
                <a:spcPts val="0"/>
              </a:spcAft>
              <a:buClr>
                <a:schemeClr val="lt1"/>
              </a:buClr>
              <a:buSzPts val="1600"/>
              <a:buNone/>
              <a:defRPr sz="1600"/>
            </a:lvl5pPr>
            <a:lvl6pPr lvl="5" algn="ctr">
              <a:lnSpc>
                <a:spcPct val="90000"/>
              </a:lnSpc>
              <a:spcBef>
                <a:spcPts val="12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95" name="Google Shape;95;p11"/>
          <p:cNvSpPr txBox="1"/>
          <p:nvPr>
            <p:ph idx="2" type="body"/>
          </p:nvPr>
        </p:nvSpPr>
        <p:spPr>
          <a:xfrm>
            <a:off x="609598" y="1729418"/>
            <a:ext cx="6477002" cy="361335"/>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rgbClr val="7CE8F4"/>
              </a:buClr>
              <a:buSzPts val="1710"/>
              <a:buNone/>
              <a:defRPr b="1" i="0" sz="1900" cap="none">
                <a:solidFill>
                  <a:srgbClr val="7CE8F4"/>
                </a:solidFill>
                <a:latin typeface="Arial"/>
                <a:ea typeface="Arial"/>
                <a:cs typeface="Arial"/>
                <a:sym typeface="Arial"/>
              </a:defRPr>
            </a:lvl1pPr>
            <a:lvl2pPr indent="-331469" lvl="1" marL="914400" algn="l">
              <a:lnSpc>
                <a:spcPct val="90000"/>
              </a:lnSpc>
              <a:spcBef>
                <a:spcPts val="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6" name="Google Shape;96;p11"/>
          <p:cNvSpPr txBox="1"/>
          <p:nvPr>
            <p:ph idx="3" type="body"/>
          </p:nvPr>
        </p:nvSpPr>
        <p:spPr>
          <a:xfrm>
            <a:off x="609598" y="4349712"/>
            <a:ext cx="3797302" cy="369332"/>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800"/>
              <a:buNone/>
              <a:defRPr b="0" i="0" sz="2000" cap="none"/>
            </a:lvl1pPr>
            <a:lvl2pPr indent="-331469" lvl="1" marL="914400" algn="l">
              <a:lnSpc>
                <a:spcPct val="90000"/>
              </a:lnSpc>
              <a:spcBef>
                <a:spcPts val="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7" name="Google Shape;97;p11"/>
          <p:cNvSpPr txBox="1"/>
          <p:nvPr>
            <p:ph idx="4" type="body"/>
          </p:nvPr>
        </p:nvSpPr>
        <p:spPr>
          <a:xfrm>
            <a:off x="609598" y="4762500"/>
            <a:ext cx="3797302" cy="535531"/>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331469" lvl="1" marL="914400" algn="l">
              <a:lnSpc>
                <a:spcPct val="90000"/>
              </a:lnSpc>
              <a:spcBef>
                <a:spcPts val="3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8" name="Google Shape;98;p11"/>
          <p:cNvSpPr txBox="1"/>
          <p:nvPr/>
        </p:nvSpPr>
        <p:spPr>
          <a:xfrm>
            <a:off x="504476" y="6389813"/>
            <a:ext cx="3937296" cy="184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00">
                <a:solidFill>
                  <a:schemeClr val="lt2"/>
                </a:solidFill>
                <a:latin typeface="Arial"/>
                <a:ea typeface="Arial"/>
                <a:cs typeface="Arial"/>
                <a:sym typeface="Arial"/>
              </a:rPr>
              <a:t>© 2022, Amazon Web Services, Inc. or its affiliates. All rights reserved. Amazon Confidential and Trademark.</a:t>
            </a:r>
            <a:endParaRPr/>
          </a:p>
        </p:txBody>
      </p:sp>
      <p:pic>
        <p:nvPicPr>
          <p:cNvPr id="99" name="Google Shape;99;p11"/>
          <p:cNvPicPr preferRelativeResize="0"/>
          <p:nvPr/>
        </p:nvPicPr>
        <p:blipFill rotWithShape="1">
          <a:blip r:embed="rId3">
            <a:alphaModFix/>
          </a:blip>
          <a:srcRect b="0" l="0" r="0" t="0"/>
          <a:stretch/>
        </p:blipFill>
        <p:spPr>
          <a:xfrm>
            <a:off x="625602" y="551423"/>
            <a:ext cx="1003173" cy="60018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464">
          <p15:clr>
            <a:srgbClr val="FBAE40"/>
          </p15:clr>
        </p15:guide>
        <p15:guide id="2" orient="horz" pos="2736">
          <p15:clr>
            <a:srgbClr val="FBAE40"/>
          </p15:clr>
        </p15:guide>
        <p15:guide id="3" orient="horz" pos="1272">
          <p15:clr>
            <a:srgbClr val="FBAE40"/>
          </p15:clr>
        </p15:guide>
        <p15:guide id="4" orient="horz" pos="172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Option 7">
  <p:cSld name="Title Slide Option 7">
    <p:spTree>
      <p:nvGrpSpPr>
        <p:cNvPr id="100" name="Shape 100"/>
        <p:cNvGrpSpPr/>
        <p:nvPr/>
      </p:nvGrpSpPr>
      <p:grpSpPr>
        <a:xfrm>
          <a:off x="0" y="0"/>
          <a:ext cx="0" cy="0"/>
          <a:chOff x="0" y="0"/>
          <a:chExt cx="0" cy="0"/>
        </a:xfrm>
      </p:grpSpPr>
      <p:pic>
        <p:nvPicPr>
          <p:cNvPr id="101" name="Google Shape;101;p12"/>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02" name="Google Shape;102;p12"/>
          <p:cNvSpPr txBox="1"/>
          <p:nvPr>
            <p:ph idx="1" type="body"/>
          </p:nvPr>
        </p:nvSpPr>
        <p:spPr>
          <a:xfrm>
            <a:off x="609598" y="4349712"/>
            <a:ext cx="3797302" cy="369332"/>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800"/>
              <a:buNone/>
              <a:defRPr b="0" i="0" sz="2000" cap="none"/>
            </a:lvl1pPr>
            <a:lvl2pPr indent="-331469" lvl="1" marL="914400" algn="l">
              <a:lnSpc>
                <a:spcPct val="90000"/>
              </a:lnSpc>
              <a:spcBef>
                <a:spcPts val="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3" name="Google Shape;103;p12"/>
          <p:cNvSpPr txBox="1"/>
          <p:nvPr>
            <p:ph idx="2" type="body"/>
          </p:nvPr>
        </p:nvSpPr>
        <p:spPr>
          <a:xfrm>
            <a:off x="609598" y="4762500"/>
            <a:ext cx="3797302" cy="535531"/>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331469" lvl="1" marL="914400" algn="l">
              <a:lnSpc>
                <a:spcPct val="90000"/>
              </a:lnSpc>
              <a:spcBef>
                <a:spcPts val="3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4" name="Google Shape;104;p12"/>
          <p:cNvSpPr txBox="1"/>
          <p:nvPr/>
        </p:nvSpPr>
        <p:spPr>
          <a:xfrm>
            <a:off x="504476" y="6389813"/>
            <a:ext cx="3937296" cy="184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00">
                <a:solidFill>
                  <a:schemeClr val="lt2"/>
                </a:solidFill>
                <a:latin typeface="Arial"/>
                <a:ea typeface="Arial"/>
                <a:cs typeface="Arial"/>
                <a:sym typeface="Arial"/>
              </a:rPr>
              <a:t>© 2022, Amazon Web Services, Inc. or its affiliates. All rights reserved. Amazon Confidential and Trademark.</a:t>
            </a:r>
            <a:endParaRPr/>
          </a:p>
        </p:txBody>
      </p:sp>
      <p:pic>
        <p:nvPicPr>
          <p:cNvPr id="105" name="Google Shape;105;p12"/>
          <p:cNvPicPr preferRelativeResize="0"/>
          <p:nvPr/>
        </p:nvPicPr>
        <p:blipFill rotWithShape="1">
          <a:blip r:embed="rId3">
            <a:alphaModFix/>
          </a:blip>
          <a:srcRect b="0" l="0" r="0" t="0"/>
          <a:stretch/>
        </p:blipFill>
        <p:spPr>
          <a:xfrm>
            <a:off x="625602" y="551423"/>
            <a:ext cx="1003173" cy="600189"/>
          </a:xfrm>
          <a:prstGeom prst="rect">
            <a:avLst/>
          </a:prstGeom>
          <a:noFill/>
          <a:ln>
            <a:noFill/>
          </a:ln>
        </p:spPr>
      </p:pic>
      <p:sp>
        <p:nvSpPr>
          <p:cNvPr id="106" name="Google Shape;106;p12"/>
          <p:cNvSpPr txBox="1"/>
          <p:nvPr>
            <p:ph type="ctrTitle"/>
          </p:nvPr>
        </p:nvSpPr>
        <p:spPr>
          <a:xfrm>
            <a:off x="609598" y="2126159"/>
            <a:ext cx="6460999" cy="757130"/>
          </a:xfrm>
          <a:prstGeom prst="rect">
            <a:avLst/>
          </a:prstGeom>
          <a:noFill/>
          <a:ln>
            <a:noFill/>
          </a:ln>
        </p:spPr>
        <p:txBody>
          <a:bodyPr anchorCtr="0" anchor="t" bIns="45700" lIns="0" spcFirstLastPara="1" rIns="0" wrap="square" tIns="45700">
            <a:spAutoFit/>
          </a:bodyPr>
          <a:lstStyle>
            <a:lvl1pPr lvl="0" algn="l">
              <a:lnSpc>
                <a:spcPct val="90000"/>
              </a:lnSpc>
              <a:spcBef>
                <a:spcPts val="0"/>
              </a:spcBef>
              <a:spcAft>
                <a:spcPts val="0"/>
              </a:spcAft>
              <a:buClr>
                <a:schemeClr val="lt1"/>
              </a:buClr>
              <a:buSzPts val="4800"/>
              <a:buFont typeface="Play"/>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 name="Google Shape;107;p12"/>
          <p:cNvSpPr txBox="1"/>
          <p:nvPr>
            <p:ph idx="3" type="subTitle"/>
          </p:nvPr>
        </p:nvSpPr>
        <p:spPr>
          <a:xfrm>
            <a:off x="609598" y="2906719"/>
            <a:ext cx="6460998" cy="535531"/>
          </a:xfrm>
          <a:prstGeom prst="rect">
            <a:avLst/>
          </a:prstGeom>
          <a:noFill/>
          <a:ln>
            <a:noFill/>
          </a:ln>
        </p:spPr>
        <p:txBody>
          <a:bodyPr anchorCtr="0" anchor="t" bIns="45700" lIns="0" spcFirstLastPara="1" rIns="0" wrap="square" tIns="45700">
            <a:spAutoFit/>
          </a:bodyPr>
          <a:lstStyle>
            <a:lvl1pPr lvl="0" algn="l">
              <a:lnSpc>
                <a:spcPct val="90000"/>
              </a:lnSpc>
              <a:spcBef>
                <a:spcPts val="0"/>
              </a:spcBef>
              <a:spcAft>
                <a:spcPts val="0"/>
              </a:spcAft>
              <a:buClr>
                <a:schemeClr val="lt1"/>
              </a:buClr>
              <a:buSzPts val="2880"/>
              <a:buFont typeface="Arial"/>
              <a:buNone/>
              <a:defRPr b="0" i="0" sz="3200" cap="none">
                <a:solidFill>
                  <a:schemeClr val="lt1"/>
                </a:solidFill>
              </a:defRPr>
            </a:lvl1pPr>
            <a:lvl2pPr lvl="1" algn="ctr">
              <a:lnSpc>
                <a:spcPct val="90000"/>
              </a:lnSpc>
              <a:spcBef>
                <a:spcPts val="0"/>
              </a:spcBef>
              <a:spcAft>
                <a:spcPts val="0"/>
              </a:spcAft>
              <a:buClr>
                <a:schemeClr val="lt1"/>
              </a:buClr>
              <a:buSzPts val="1800"/>
              <a:buNone/>
              <a:defRPr sz="2000"/>
            </a:lvl2pPr>
            <a:lvl3pPr lvl="2" algn="ctr">
              <a:lnSpc>
                <a:spcPct val="90000"/>
              </a:lnSpc>
              <a:spcBef>
                <a:spcPts val="1200"/>
              </a:spcBef>
              <a:spcAft>
                <a:spcPts val="0"/>
              </a:spcAft>
              <a:buClr>
                <a:schemeClr val="lt1"/>
              </a:buClr>
              <a:buSzPts val="1800"/>
              <a:buNone/>
              <a:defRPr sz="1800"/>
            </a:lvl3pPr>
            <a:lvl4pPr lvl="3" algn="ctr">
              <a:lnSpc>
                <a:spcPct val="90000"/>
              </a:lnSpc>
              <a:spcBef>
                <a:spcPts val="1200"/>
              </a:spcBef>
              <a:spcAft>
                <a:spcPts val="0"/>
              </a:spcAft>
              <a:buClr>
                <a:schemeClr val="lt1"/>
              </a:buClr>
              <a:buSzPts val="1600"/>
              <a:buNone/>
              <a:defRPr sz="1600"/>
            </a:lvl4pPr>
            <a:lvl5pPr lvl="4" algn="ctr">
              <a:lnSpc>
                <a:spcPct val="90000"/>
              </a:lnSpc>
              <a:spcBef>
                <a:spcPts val="1200"/>
              </a:spcBef>
              <a:spcAft>
                <a:spcPts val="0"/>
              </a:spcAft>
              <a:buClr>
                <a:schemeClr val="lt1"/>
              </a:buClr>
              <a:buSzPts val="1600"/>
              <a:buNone/>
              <a:defRPr sz="1600"/>
            </a:lvl5pPr>
            <a:lvl6pPr lvl="5" algn="ctr">
              <a:lnSpc>
                <a:spcPct val="90000"/>
              </a:lnSpc>
              <a:spcBef>
                <a:spcPts val="12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08" name="Google Shape;108;p12"/>
          <p:cNvSpPr txBox="1"/>
          <p:nvPr>
            <p:ph idx="4" type="body"/>
          </p:nvPr>
        </p:nvSpPr>
        <p:spPr>
          <a:xfrm>
            <a:off x="609598" y="1729418"/>
            <a:ext cx="6477002" cy="361335"/>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rgbClr val="9FFCEA"/>
              </a:buClr>
              <a:buSzPts val="1710"/>
              <a:buNone/>
              <a:defRPr b="1" i="0" sz="1900" cap="none">
                <a:solidFill>
                  <a:srgbClr val="9FFCEA"/>
                </a:solidFill>
                <a:latin typeface="Arial"/>
                <a:ea typeface="Arial"/>
                <a:cs typeface="Arial"/>
                <a:sym typeface="Arial"/>
              </a:defRPr>
            </a:lvl1pPr>
            <a:lvl2pPr indent="-331469" lvl="1" marL="914400" algn="l">
              <a:lnSpc>
                <a:spcPct val="90000"/>
              </a:lnSpc>
              <a:spcBef>
                <a:spcPts val="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464">
          <p15:clr>
            <a:srgbClr val="FBAE40"/>
          </p15:clr>
        </p15:guide>
        <p15:guide id="2" orient="horz" pos="2736">
          <p15:clr>
            <a:srgbClr val="FBAE40"/>
          </p15:clr>
        </p15:guide>
        <p15:guide id="3" orient="horz" pos="1272">
          <p15:clr>
            <a:srgbClr val="FBAE40"/>
          </p15:clr>
        </p15:guide>
        <p15:guide id="4" orient="horz" pos="172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Option 8">
  <p:cSld name="Title Slide Option 8">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11" name="Google Shape;111;p13"/>
          <p:cNvSpPr txBox="1"/>
          <p:nvPr>
            <p:ph idx="1" type="body"/>
          </p:nvPr>
        </p:nvSpPr>
        <p:spPr>
          <a:xfrm>
            <a:off x="609598" y="4349712"/>
            <a:ext cx="3797302" cy="369332"/>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800"/>
              <a:buNone/>
              <a:defRPr b="0" i="0" sz="2000" cap="none"/>
            </a:lvl1pPr>
            <a:lvl2pPr indent="-331469" lvl="1" marL="914400" algn="l">
              <a:lnSpc>
                <a:spcPct val="90000"/>
              </a:lnSpc>
              <a:spcBef>
                <a:spcPts val="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12" name="Google Shape;112;p13"/>
          <p:cNvSpPr txBox="1"/>
          <p:nvPr>
            <p:ph idx="2" type="body"/>
          </p:nvPr>
        </p:nvSpPr>
        <p:spPr>
          <a:xfrm>
            <a:off x="609598" y="4762500"/>
            <a:ext cx="3797302" cy="535531"/>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331469" lvl="1" marL="914400" algn="l">
              <a:lnSpc>
                <a:spcPct val="90000"/>
              </a:lnSpc>
              <a:spcBef>
                <a:spcPts val="3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13" name="Google Shape;113;p13"/>
          <p:cNvSpPr txBox="1"/>
          <p:nvPr/>
        </p:nvSpPr>
        <p:spPr>
          <a:xfrm>
            <a:off x="504476" y="6389813"/>
            <a:ext cx="3937296" cy="184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00">
                <a:solidFill>
                  <a:schemeClr val="lt2"/>
                </a:solidFill>
                <a:latin typeface="Arial"/>
                <a:ea typeface="Arial"/>
                <a:cs typeface="Arial"/>
                <a:sym typeface="Arial"/>
              </a:rPr>
              <a:t>© 2022, Amazon Web Services, Inc. or its affiliates. All rights reserved. Amazon Confidential and Trademark.</a:t>
            </a:r>
            <a:endParaRPr/>
          </a:p>
        </p:txBody>
      </p:sp>
      <p:pic>
        <p:nvPicPr>
          <p:cNvPr id="114" name="Google Shape;114;p13"/>
          <p:cNvPicPr preferRelativeResize="0"/>
          <p:nvPr/>
        </p:nvPicPr>
        <p:blipFill rotWithShape="1">
          <a:blip r:embed="rId3">
            <a:alphaModFix/>
          </a:blip>
          <a:srcRect b="0" l="0" r="0" t="0"/>
          <a:stretch/>
        </p:blipFill>
        <p:spPr>
          <a:xfrm>
            <a:off x="625602" y="551423"/>
            <a:ext cx="1003173" cy="600189"/>
          </a:xfrm>
          <a:prstGeom prst="rect">
            <a:avLst/>
          </a:prstGeom>
          <a:noFill/>
          <a:ln>
            <a:noFill/>
          </a:ln>
        </p:spPr>
      </p:pic>
      <p:sp>
        <p:nvSpPr>
          <p:cNvPr id="115" name="Google Shape;115;p13"/>
          <p:cNvSpPr txBox="1"/>
          <p:nvPr>
            <p:ph type="ctrTitle"/>
          </p:nvPr>
        </p:nvSpPr>
        <p:spPr>
          <a:xfrm>
            <a:off x="609598" y="2126159"/>
            <a:ext cx="6460999" cy="757130"/>
          </a:xfrm>
          <a:prstGeom prst="rect">
            <a:avLst/>
          </a:prstGeom>
          <a:noFill/>
          <a:ln>
            <a:noFill/>
          </a:ln>
        </p:spPr>
        <p:txBody>
          <a:bodyPr anchorCtr="0" anchor="t" bIns="45700" lIns="0" spcFirstLastPara="1" rIns="0" wrap="square" tIns="45700">
            <a:spAutoFit/>
          </a:bodyPr>
          <a:lstStyle>
            <a:lvl1pPr lvl="0" algn="l">
              <a:lnSpc>
                <a:spcPct val="90000"/>
              </a:lnSpc>
              <a:spcBef>
                <a:spcPts val="0"/>
              </a:spcBef>
              <a:spcAft>
                <a:spcPts val="0"/>
              </a:spcAft>
              <a:buClr>
                <a:schemeClr val="lt1"/>
              </a:buClr>
              <a:buSzPts val="4800"/>
              <a:buFont typeface="Play"/>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 name="Google Shape;116;p13"/>
          <p:cNvSpPr txBox="1"/>
          <p:nvPr>
            <p:ph idx="3" type="subTitle"/>
          </p:nvPr>
        </p:nvSpPr>
        <p:spPr>
          <a:xfrm>
            <a:off x="609598" y="2906719"/>
            <a:ext cx="6460998" cy="535531"/>
          </a:xfrm>
          <a:prstGeom prst="rect">
            <a:avLst/>
          </a:prstGeom>
          <a:noFill/>
          <a:ln>
            <a:noFill/>
          </a:ln>
        </p:spPr>
        <p:txBody>
          <a:bodyPr anchorCtr="0" anchor="t" bIns="45700" lIns="0" spcFirstLastPara="1" rIns="0" wrap="square" tIns="45700">
            <a:spAutoFit/>
          </a:bodyPr>
          <a:lstStyle>
            <a:lvl1pPr lvl="0" algn="l">
              <a:lnSpc>
                <a:spcPct val="90000"/>
              </a:lnSpc>
              <a:spcBef>
                <a:spcPts val="0"/>
              </a:spcBef>
              <a:spcAft>
                <a:spcPts val="0"/>
              </a:spcAft>
              <a:buClr>
                <a:schemeClr val="lt1"/>
              </a:buClr>
              <a:buSzPts val="2880"/>
              <a:buFont typeface="Arial"/>
              <a:buNone/>
              <a:defRPr b="0" i="0" sz="3200" cap="none">
                <a:solidFill>
                  <a:schemeClr val="lt1"/>
                </a:solidFill>
              </a:defRPr>
            </a:lvl1pPr>
            <a:lvl2pPr lvl="1" algn="ctr">
              <a:lnSpc>
                <a:spcPct val="90000"/>
              </a:lnSpc>
              <a:spcBef>
                <a:spcPts val="0"/>
              </a:spcBef>
              <a:spcAft>
                <a:spcPts val="0"/>
              </a:spcAft>
              <a:buClr>
                <a:schemeClr val="lt1"/>
              </a:buClr>
              <a:buSzPts val="1800"/>
              <a:buNone/>
              <a:defRPr sz="2000"/>
            </a:lvl2pPr>
            <a:lvl3pPr lvl="2" algn="ctr">
              <a:lnSpc>
                <a:spcPct val="90000"/>
              </a:lnSpc>
              <a:spcBef>
                <a:spcPts val="1200"/>
              </a:spcBef>
              <a:spcAft>
                <a:spcPts val="0"/>
              </a:spcAft>
              <a:buClr>
                <a:schemeClr val="lt1"/>
              </a:buClr>
              <a:buSzPts val="1800"/>
              <a:buNone/>
              <a:defRPr sz="1800"/>
            </a:lvl3pPr>
            <a:lvl4pPr lvl="3" algn="ctr">
              <a:lnSpc>
                <a:spcPct val="90000"/>
              </a:lnSpc>
              <a:spcBef>
                <a:spcPts val="1200"/>
              </a:spcBef>
              <a:spcAft>
                <a:spcPts val="0"/>
              </a:spcAft>
              <a:buClr>
                <a:schemeClr val="lt1"/>
              </a:buClr>
              <a:buSzPts val="1600"/>
              <a:buNone/>
              <a:defRPr sz="1600"/>
            </a:lvl4pPr>
            <a:lvl5pPr lvl="4" algn="ctr">
              <a:lnSpc>
                <a:spcPct val="90000"/>
              </a:lnSpc>
              <a:spcBef>
                <a:spcPts val="1200"/>
              </a:spcBef>
              <a:spcAft>
                <a:spcPts val="0"/>
              </a:spcAft>
              <a:buClr>
                <a:schemeClr val="lt1"/>
              </a:buClr>
              <a:buSzPts val="1600"/>
              <a:buNone/>
              <a:defRPr sz="1600"/>
            </a:lvl5pPr>
            <a:lvl6pPr lvl="5" algn="ctr">
              <a:lnSpc>
                <a:spcPct val="90000"/>
              </a:lnSpc>
              <a:spcBef>
                <a:spcPts val="12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17" name="Google Shape;117;p13"/>
          <p:cNvSpPr txBox="1"/>
          <p:nvPr>
            <p:ph idx="4" type="body"/>
          </p:nvPr>
        </p:nvSpPr>
        <p:spPr>
          <a:xfrm>
            <a:off x="609598" y="1729418"/>
            <a:ext cx="6477002" cy="361335"/>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rgbClr val="FFAD97"/>
              </a:buClr>
              <a:buSzPts val="1710"/>
              <a:buNone/>
              <a:defRPr b="1" i="0" sz="1900" cap="none">
                <a:solidFill>
                  <a:srgbClr val="FFAD97"/>
                </a:solidFill>
                <a:latin typeface="Arial"/>
                <a:ea typeface="Arial"/>
                <a:cs typeface="Arial"/>
                <a:sym typeface="Arial"/>
              </a:defRPr>
            </a:lvl1pPr>
            <a:lvl2pPr indent="-331469" lvl="1" marL="914400" algn="l">
              <a:lnSpc>
                <a:spcPct val="90000"/>
              </a:lnSpc>
              <a:spcBef>
                <a:spcPts val="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464">
          <p15:clr>
            <a:srgbClr val="FBAE40"/>
          </p15:clr>
        </p15:guide>
        <p15:guide id="2" orient="horz" pos="2736">
          <p15:clr>
            <a:srgbClr val="FBAE40"/>
          </p15:clr>
        </p15:guide>
        <p15:guide id="3" orient="horz" pos="1272">
          <p15:clr>
            <a:srgbClr val="FBAE40"/>
          </p15:clr>
        </p15:guide>
        <p15:guide id="4" orient="horz" pos="172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Option 9">
  <p:cSld name="Title Slide Option 9">
    <p:spTree>
      <p:nvGrpSpPr>
        <p:cNvPr id="118" name="Shape 118"/>
        <p:cNvGrpSpPr/>
        <p:nvPr/>
      </p:nvGrpSpPr>
      <p:grpSpPr>
        <a:xfrm>
          <a:off x="0" y="0"/>
          <a:ext cx="0" cy="0"/>
          <a:chOff x="0" y="0"/>
          <a:chExt cx="0" cy="0"/>
        </a:xfrm>
      </p:grpSpPr>
      <p:pic>
        <p:nvPicPr>
          <p:cNvPr id="119" name="Google Shape;119;p14"/>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20" name="Google Shape;120;p14"/>
          <p:cNvSpPr txBox="1"/>
          <p:nvPr>
            <p:ph idx="1" type="body"/>
          </p:nvPr>
        </p:nvSpPr>
        <p:spPr>
          <a:xfrm>
            <a:off x="609598" y="4349712"/>
            <a:ext cx="3797302" cy="369332"/>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800"/>
              <a:buNone/>
              <a:defRPr b="0" i="0" sz="2000" cap="none"/>
            </a:lvl1pPr>
            <a:lvl2pPr indent="-331469" lvl="1" marL="914400" algn="l">
              <a:lnSpc>
                <a:spcPct val="90000"/>
              </a:lnSpc>
              <a:spcBef>
                <a:spcPts val="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21" name="Google Shape;121;p14"/>
          <p:cNvSpPr txBox="1"/>
          <p:nvPr>
            <p:ph idx="2" type="body"/>
          </p:nvPr>
        </p:nvSpPr>
        <p:spPr>
          <a:xfrm>
            <a:off x="609598" y="4762500"/>
            <a:ext cx="3797302" cy="535531"/>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331469" lvl="1" marL="914400" algn="l">
              <a:lnSpc>
                <a:spcPct val="90000"/>
              </a:lnSpc>
              <a:spcBef>
                <a:spcPts val="3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22" name="Google Shape;122;p14"/>
          <p:cNvSpPr txBox="1"/>
          <p:nvPr/>
        </p:nvSpPr>
        <p:spPr>
          <a:xfrm>
            <a:off x="504476" y="6389813"/>
            <a:ext cx="3937296" cy="184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00">
                <a:solidFill>
                  <a:schemeClr val="lt2"/>
                </a:solidFill>
                <a:latin typeface="Arial"/>
                <a:ea typeface="Arial"/>
                <a:cs typeface="Arial"/>
                <a:sym typeface="Arial"/>
              </a:rPr>
              <a:t>© 2022, Amazon Web Services, Inc. or its affiliates. All rights reserved. Amazon Confidential and Trademark.</a:t>
            </a:r>
            <a:endParaRPr/>
          </a:p>
        </p:txBody>
      </p:sp>
      <p:pic>
        <p:nvPicPr>
          <p:cNvPr id="123" name="Google Shape;123;p14"/>
          <p:cNvPicPr preferRelativeResize="0"/>
          <p:nvPr/>
        </p:nvPicPr>
        <p:blipFill rotWithShape="1">
          <a:blip r:embed="rId3">
            <a:alphaModFix/>
          </a:blip>
          <a:srcRect b="0" l="0" r="0" t="0"/>
          <a:stretch/>
        </p:blipFill>
        <p:spPr>
          <a:xfrm>
            <a:off x="625602" y="551423"/>
            <a:ext cx="1003173" cy="600189"/>
          </a:xfrm>
          <a:prstGeom prst="rect">
            <a:avLst/>
          </a:prstGeom>
          <a:noFill/>
          <a:ln>
            <a:noFill/>
          </a:ln>
        </p:spPr>
      </p:pic>
      <p:sp>
        <p:nvSpPr>
          <p:cNvPr id="124" name="Google Shape;124;p14"/>
          <p:cNvSpPr txBox="1"/>
          <p:nvPr>
            <p:ph type="ctrTitle"/>
          </p:nvPr>
        </p:nvSpPr>
        <p:spPr>
          <a:xfrm>
            <a:off x="609598" y="2126159"/>
            <a:ext cx="6460999" cy="757130"/>
          </a:xfrm>
          <a:prstGeom prst="rect">
            <a:avLst/>
          </a:prstGeom>
          <a:noFill/>
          <a:ln>
            <a:noFill/>
          </a:ln>
        </p:spPr>
        <p:txBody>
          <a:bodyPr anchorCtr="0" anchor="t" bIns="45700" lIns="0" spcFirstLastPara="1" rIns="0" wrap="square" tIns="45700">
            <a:spAutoFit/>
          </a:bodyPr>
          <a:lstStyle>
            <a:lvl1pPr lvl="0" algn="l">
              <a:lnSpc>
                <a:spcPct val="90000"/>
              </a:lnSpc>
              <a:spcBef>
                <a:spcPts val="0"/>
              </a:spcBef>
              <a:spcAft>
                <a:spcPts val="0"/>
              </a:spcAft>
              <a:buClr>
                <a:schemeClr val="lt1"/>
              </a:buClr>
              <a:buSzPts val="4800"/>
              <a:buFont typeface="Play"/>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5" name="Google Shape;125;p14"/>
          <p:cNvSpPr txBox="1"/>
          <p:nvPr>
            <p:ph idx="3" type="subTitle"/>
          </p:nvPr>
        </p:nvSpPr>
        <p:spPr>
          <a:xfrm>
            <a:off x="609598" y="2906719"/>
            <a:ext cx="6460998" cy="535531"/>
          </a:xfrm>
          <a:prstGeom prst="rect">
            <a:avLst/>
          </a:prstGeom>
          <a:noFill/>
          <a:ln>
            <a:noFill/>
          </a:ln>
        </p:spPr>
        <p:txBody>
          <a:bodyPr anchorCtr="0" anchor="t" bIns="45700" lIns="0" spcFirstLastPara="1" rIns="0" wrap="square" tIns="45700">
            <a:spAutoFit/>
          </a:bodyPr>
          <a:lstStyle>
            <a:lvl1pPr lvl="0" algn="l">
              <a:lnSpc>
                <a:spcPct val="90000"/>
              </a:lnSpc>
              <a:spcBef>
                <a:spcPts val="0"/>
              </a:spcBef>
              <a:spcAft>
                <a:spcPts val="0"/>
              </a:spcAft>
              <a:buClr>
                <a:schemeClr val="lt1"/>
              </a:buClr>
              <a:buSzPts val="2880"/>
              <a:buFont typeface="Arial"/>
              <a:buNone/>
              <a:defRPr b="0" i="0" sz="3200" cap="none">
                <a:solidFill>
                  <a:schemeClr val="lt1"/>
                </a:solidFill>
              </a:defRPr>
            </a:lvl1pPr>
            <a:lvl2pPr lvl="1" algn="ctr">
              <a:lnSpc>
                <a:spcPct val="90000"/>
              </a:lnSpc>
              <a:spcBef>
                <a:spcPts val="0"/>
              </a:spcBef>
              <a:spcAft>
                <a:spcPts val="0"/>
              </a:spcAft>
              <a:buClr>
                <a:schemeClr val="lt1"/>
              </a:buClr>
              <a:buSzPts val="1800"/>
              <a:buNone/>
              <a:defRPr sz="2000"/>
            </a:lvl2pPr>
            <a:lvl3pPr lvl="2" algn="ctr">
              <a:lnSpc>
                <a:spcPct val="90000"/>
              </a:lnSpc>
              <a:spcBef>
                <a:spcPts val="1200"/>
              </a:spcBef>
              <a:spcAft>
                <a:spcPts val="0"/>
              </a:spcAft>
              <a:buClr>
                <a:schemeClr val="lt1"/>
              </a:buClr>
              <a:buSzPts val="1800"/>
              <a:buNone/>
              <a:defRPr sz="1800"/>
            </a:lvl3pPr>
            <a:lvl4pPr lvl="3" algn="ctr">
              <a:lnSpc>
                <a:spcPct val="90000"/>
              </a:lnSpc>
              <a:spcBef>
                <a:spcPts val="1200"/>
              </a:spcBef>
              <a:spcAft>
                <a:spcPts val="0"/>
              </a:spcAft>
              <a:buClr>
                <a:schemeClr val="lt1"/>
              </a:buClr>
              <a:buSzPts val="1600"/>
              <a:buNone/>
              <a:defRPr sz="1600"/>
            </a:lvl4pPr>
            <a:lvl5pPr lvl="4" algn="ctr">
              <a:lnSpc>
                <a:spcPct val="90000"/>
              </a:lnSpc>
              <a:spcBef>
                <a:spcPts val="1200"/>
              </a:spcBef>
              <a:spcAft>
                <a:spcPts val="0"/>
              </a:spcAft>
              <a:buClr>
                <a:schemeClr val="lt1"/>
              </a:buClr>
              <a:buSzPts val="1600"/>
              <a:buNone/>
              <a:defRPr sz="1600"/>
            </a:lvl5pPr>
            <a:lvl6pPr lvl="5" algn="ctr">
              <a:lnSpc>
                <a:spcPct val="90000"/>
              </a:lnSpc>
              <a:spcBef>
                <a:spcPts val="12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26" name="Google Shape;126;p14"/>
          <p:cNvSpPr txBox="1"/>
          <p:nvPr>
            <p:ph idx="4" type="body"/>
          </p:nvPr>
        </p:nvSpPr>
        <p:spPr>
          <a:xfrm>
            <a:off x="609598" y="1729418"/>
            <a:ext cx="6477002" cy="361335"/>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rgbClr val="FFD7BC"/>
              </a:buClr>
              <a:buSzPts val="1710"/>
              <a:buNone/>
              <a:defRPr b="1" i="0" sz="1900" cap="none">
                <a:solidFill>
                  <a:srgbClr val="FFD7BC"/>
                </a:solidFill>
                <a:latin typeface="Arial"/>
                <a:ea typeface="Arial"/>
                <a:cs typeface="Arial"/>
                <a:sym typeface="Arial"/>
              </a:defRPr>
            </a:lvl1pPr>
            <a:lvl2pPr indent="-331469" lvl="1" marL="914400" algn="l">
              <a:lnSpc>
                <a:spcPct val="90000"/>
              </a:lnSpc>
              <a:spcBef>
                <a:spcPts val="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464">
          <p15:clr>
            <a:srgbClr val="FBAE40"/>
          </p15:clr>
        </p15:guide>
        <p15:guide id="2" orient="horz" pos="2736">
          <p15:clr>
            <a:srgbClr val="FBAE40"/>
          </p15:clr>
        </p15:guide>
        <p15:guide id="3" orient="horz" pos="1272">
          <p15:clr>
            <a:srgbClr val="FBAE40"/>
          </p15:clr>
        </p15:guide>
        <p15:guide id="4"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Option 10">
  <p:cSld name="Title Slide Option 10">
    <p:spTree>
      <p:nvGrpSpPr>
        <p:cNvPr id="127" name="Shape 127"/>
        <p:cNvGrpSpPr/>
        <p:nvPr/>
      </p:nvGrpSpPr>
      <p:grpSpPr>
        <a:xfrm>
          <a:off x="0" y="0"/>
          <a:ext cx="0" cy="0"/>
          <a:chOff x="0" y="0"/>
          <a:chExt cx="0" cy="0"/>
        </a:xfrm>
      </p:grpSpPr>
      <p:pic>
        <p:nvPicPr>
          <p:cNvPr id="128" name="Google Shape;128;p15"/>
          <p:cNvPicPr preferRelativeResize="0"/>
          <p:nvPr/>
        </p:nvPicPr>
        <p:blipFill rotWithShape="1">
          <a:blip r:embed="rId2">
            <a:alphaModFix/>
          </a:blip>
          <a:srcRect b="0" l="0" r="0" t="0"/>
          <a:stretch/>
        </p:blipFill>
        <p:spPr>
          <a:xfrm>
            <a:off x="2467" y="0"/>
            <a:ext cx="12187066" cy="6858000"/>
          </a:xfrm>
          <a:prstGeom prst="rect">
            <a:avLst/>
          </a:prstGeom>
          <a:noFill/>
          <a:ln>
            <a:noFill/>
          </a:ln>
        </p:spPr>
      </p:pic>
      <p:sp>
        <p:nvSpPr>
          <p:cNvPr id="129" name="Google Shape;129;p15"/>
          <p:cNvSpPr txBox="1"/>
          <p:nvPr>
            <p:ph type="ctrTitle"/>
          </p:nvPr>
        </p:nvSpPr>
        <p:spPr>
          <a:xfrm>
            <a:off x="609598" y="2126159"/>
            <a:ext cx="6460999" cy="757130"/>
          </a:xfrm>
          <a:prstGeom prst="rect">
            <a:avLst/>
          </a:prstGeom>
          <a:noFill/>
          <a:ln>
            <a:noFill/>
          </a:ln>
        </p:spPr>
        <p:txBody>
          <a:bodyPr anchorCtr="0" anchor="t" bIns="45700" lIns="0" spcFirstLastPara="1" rIns="0" wrap="square" tIns="45700">
            <a:spAutoFit/>
          </a:bodyPr>
          <a:lstStyle>
            <a:lvl1pPr lvl="0" algn="l">
              <a:lnSpc>
                <a:spcPct val="90000"/>
              </a:lnSpc>
              <a:spcBef>
                <a:spcPts val="0"/>
              </a:spcBef>
              <a:spcAft>
                <a:spcPts val="0"/>
              </a:spcAft>
              <a:buClr>
                <a:schemeClr val="lt1"/>
              </a:buClr>
              <a:buSzPts val="4800"/>
              <a:buFont typeface="Play"/>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0" name="Google Shape;130;p15"/>
          <p:cNvSpPr txBox="1"/>
          <p:nvPr>
            <p:ph idx="1" type="subTitle"/>
          </p:nvPr>
        </p:nvSpPr>
        <p:spPr>
          <a:xfrm>
            <a:off x="609598" y="2906719"/>
            <a:ext cx="6460998" cy="535531"/>
          </a:xfrm>
          <a:prstGeom prst="rect">
            <a:avLst/>
          </a:prstGeom>
          <a:noFill/>
          <a:ln>
            <a:noFill/>
          </a:ln>
        </p:spPr>
        <p:txBody>
          <a:bodyPr anchorCtr="0" anchor="t" bIns="45700" lIns="0" spcFirstLastPara="1" rIns="0" wrap="square" tIns="45700">
            <a:spAutoFit/>
          </a:bodyPr>
          <a:lstStyle>
            <a:lvl1pPr lvl="0" algn="l">
              <a:lnSpc>
                <a:spcPct val="90000"/>
              </a:lnSpc>
              <a:spcBef>
                <a:spcPts val="0"/>
              </a:spcBef>
              <a:spcAft>
                <a:spcPts val="0"/>
              </a:spcAft>
              <a:buClr>
                <a:schemeClr val="lt1"/>
              </a:buClr>
              <a:buSzPts val="2880"/>
              <a:buFont typeface="Arial"/>
              <a:buNone/>
              <a:defRPr b="0" i="0" sz="3200" cap="none">
                <a:solidFill>
                  <a:schemeClr val="lt1"/>
                </a:solidFill>
              </a:defRPr>
            </a:lvl1pPr>
            <a:lvl2pPr lvl="1" algn="ctr">
              <a:lnSpc>
                <a:spcPct val="90000"/>
              </a:lnSpc>
              <a:spcBef>
                <a:spcPts val="0"/>
              </a:spcBef>
              <a:spcAft>
                <a:spcPts val="0"/>
              </a:spcAft>
              <a:buClr>
                <a:schemeClr val="lt1"/>
              </a:buClr>
              <a:buSzPts val="1800"/>
              <a:buNone/>
              <a:defRPr sz="2000"/>
            </a:lvl2pPr>
            <a:lvl3pPr lvl="2" algn="ctr">
              <a:lnSpc>
                <a:spcPct val="90000"/>
              </a:lnSpc>
              <a:spcBef>
                <a:spcPts val="1200"/>
              </a:spcBef>
              <a:spcAft>
                <a:spcPts val="0"/>
              </a:spcAft>
              <a:buClr>
                <a:schemeClr val="lt1"/>
              </a:buClr>
              <a:buSzPts val="1800"/>
              <a:buNone/>
              <a:defRPr sz="1800"/>
            </a:lvl3pPr>
            <a:lvl4pPr lvl="3" algn="ctr">
              <a:lnSpc>
                <a:spcPct val="90000"/>
              </a:lnSpc>
              <a:spcBef>
                <a:spcPts val="1200"/>
              </a:spcBef>
              <a:spcAft>
                <a:spcPts val="0"/>
              </a:spcAft>
              <a:buClr>
                <a:schemeClr val="lt1"/>
              </a:buClr>
              <a:buSzPts val="1600"/>
              <a:buNone/>
              <a:defRPr sz="1600"/>
            </a:lvl4pPr>
            <a:lvl5pPr lvl="4" algn="ctr">
              <a:lnSpc>
                <a:spcPct val="90000"/>
              </a:lnSpc>
              <a:spcBef>
                <a:spcPts val="1200"/>
              </a:spcBef>
              <a:spcAft>
                <a:spcPts val="0"/>
              </a:spcAft>
              <a:buClr>
                <a:schemeClr val="lt1"/>
              </a:buClr>
              <a:buSzPts val="1600"/>
              <a:buNone/>
              <a:defRPr sz="1600"/>
            </a:lvl5pPr>
            <a:lvl6pPr lvl="5" algn="ctr">
              <a:lnSpc>
                <a:spcPct val="90000"/>
              </a:lnSpc>
              <a:spcBef>
                <a:spcPts val="12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31" name="Google Shape;131;p15"/>
          <p:cNvSpPr txBox="1"/>
          <p:nvPr>
            <p:ph idx="2" type="body"/>
          </p:nvPr>
        </p:nvSpPr>
        <p:spPr>
          <a:xfrm>
            <a:off x="609598" y="1729418"/>
            <a:ext cx="6477002" cy="361335"/>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rgbClr val="7CE8F4"/>
              </a:buClr>
              <a:buSzPts val="1710"/>
              <a:buNone/>
              <a:defRPr b="1" i="0" sz="1900" cap="none">
                <a:solidFill>
                  <a:srgbClr val="7CE8F4"/>
                </a:solidFill>
                <a:latin typeface="Arial"/>
                <a:ea typeface="Arial"/>
                <a:cs typeface="Arial"/>
                <a:sym typeface="Arial"/>
              </a:defRPr>
            </a:lvl1pPr>
            <a:lvl2pPr indent="-331469" lvl="1" marL="914400" algn="l">
              <a:lnSpc>
                <a:spcPct val="90000"/>
              </a:lnSpc>
              <a:spcBef>
                <a:spcPts val="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32" name="Google Shape;132;p15"/>
          <p:cNvSpPr txBox="1"/>
          <p:nvPr>
            <p:ph idx="3" type="body"/>
          </p:nvPr>
        </p:nvSpPr>
        <p:spPr>
          <a:xfrm>
            <a:off x="609598" y="4349712"/>
            <a:ext cx="3797302" cy="369332"/>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800"/>
              <a:buNone/>
              <a:defRPr b="0" i="0" sz="2000" cap="none"/>
            </a:lvl1pPr>
            <a:lvl2pPr indent="-331469" lvl="1" marL="914400" algn="l">
              <a:lnSpc>
                <a:spcPct val="90000"/>
              </a:lnSpc>
              <a:spcBef>
                <a:spcPts val="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33" name="Google Shape;133;p15"/>
          <p:cNvSpPr txBox="1"/>
          <p:nvPr>
            <p:ph idx="4" type="body"/>
          </p:nvPr>
        </p:nvSpPr>
        <p:spPr>
          <a:xfrm>
            <a:off x="609598" y="4762500"/>
            <a:ext cx="3797302" cy="535531"/>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331469" lvl="1" marL="914400" algn="l">
              <a:lnSpc>
                <a:spcPct val="90000"/>
              </a:lnSpc>
              <a:spcBef>
                <a:spcPts val="3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34" name="Google Shape;134;p15"/>
          <p:cNvSpPr txBox="1"/>
          <p:nvPr/>
        </p:nvSpPr>
        <p:spPr>
          <a:xfrm>
            <a:off x="504476" y="6389813"/>
            <a:ext cx="3937296" cy="184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00">
                <a:solidFill>
                  <a:schemeClr val="lt2"/>
                </a:solidFill>
                <a:latin typeface="Arial"/>
                <a:ea typeface="Arial"/>
                <a:cs typeface="Arial"/>
                <a:sym typeface="Arial"/>
              </a:rPr>
              <a:t>© 2022, Amazon Web Services, Inc. or its affiliates. All rights reserved. Amazon Confidential and Trademark.</a:t>
            </a:r>
            <a:endParaRPr/>
          </a:p>
        </p:txBody>
      </p:sp>
      <p:pic>
        <p:nvPicPr>
          <p:cNvPr id="135" name="Google Shape;135;p15"/>
          <p:cNvPicPr preferRelativeResize="0"/>
          <p:nvPr/>
        </p:nvPicPr>
        <p:blipFill rotWithShape="1">
          <a:blip r:embed="rId3">
            <a:alphaModFix/>
          </a:blip>
          <a:srcRect b="0" l="0" r="0" t="0"/>
          <a:stretch/>
        </p:blipFill>
        <p:spPr>
          <a:xfrm>
            <a:off x="625602" y="551423"/>
            <a:ext cx="1003173" cy="60018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464">
          <p15:clr>
            <a:srgbClr val="FBAE40"/>
          </p15:clr>
        </p15:guide>
        <p15:guide id="2" orient="horz" pos="2736">
          <p15:clr>
            <a:srgbClr val="FBAE40"/>
          </p15:clr>
        </p15:guide>
        <p15:guide id="3" orient="horz" pos="1272">
          <p15:clr>
            <a:srgbClr val="FBAE40"/>
          </p15:clr>
        </p15:guide>
        <p15:guide id="4" orient="horz" pos="172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Option 11">
  <p:cSld name="Title Slide Option 11">
    <p:spTree>
      <p:nvGrpSpPr>
        <p:cNvPr id="136" name="Shape 136"/>
        <p:cNvGrpSpPr/>
        <p:nvPr/>
      </p:nvGrpSpPr>
      <p:grpSpPr>
        <a:xfrm>
          <a:off x="0" y="0"/>
          <a:ext cx="0" cy="0"/>
          <a:chOff x="0" y="0"/>
          <a:chExt cx="0" cy="0"/>
        </a:xfrm>
      </p:grpSpPr>
      <p:pic>
        <p:nvPicPr>
          <p:cNvPr id="137" name="Google Shape;137;p16"/>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38" name="Google Shape;138;p16"/>
          <p:cNvSpPr txBox="1"/>
          <p:nvPr>
            <p:ph idx="1" type="body"/>
          </p:nvPr>
        </p:nvSpPr>
        <p:spPr>
          <a:xfrm>
            <a:off x="609598" y="4349712"/>
            <a:ext cx="3797302" cy="369332"/>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800"/>
              <a:buNone/>
              <a:defRPr b="0" i="0" sz="2000" cap="none"/>
            </a:lvl1pPr>
            <a:lvl2pPr indent="-331469" lvl="1" marL="914400" algn="l">
              <a:lnSpc>
                <a:spcPct val="90000"/>
              </a:lnSpc>
              <a:spcBef>
                <a:spcPts val="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39" name="Google Shape;139;p16"/>
          <p:cNvSpPr txBox="1"/>
          <p:nvPr>
            <p:ph idx="2" type="body"/>
          </p:nvPr>
        </p:nvSpPr>
        <p:spPr>
          <a:xfrm>
            <a:off x="609598" y="4762500"/>
            <a:ext cx="3797302" cy="535531"/>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331469" lvl="1" marL="914400" algn="l">
              <a:lnSpc>
                <a:spcPct val="90000"/>
              </a:lnSpc>
              <a:spcBef>
                <a:spcPts val="3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40" name="Google Shape;140;p16"/>
          <p:cNvSpPr txBox="1"/>
          <p:nvPr/>
        </p:nvSpPr>
        <p:spPr>
          <a:xfrm>
            <a:off x="504476" y="6389813"/>
            <a:ext cx="3937296" cy="184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00">
                <a:solidFill>
                  <a:schemeClr val="lt2"/>
                </a:solidFill>
                <a:latin typeface="Arial"/>
                <a:ea typeface="Arial"/>
                <a:cs typeface="Arial"/>
                <a:sym typeface="Arial"/>
              </a:rPr>
              <a:t>© 2022, Amazon Web Services, Inc. or its affiliates. All rights reserved. Amazon Confidential and Trademark.</a:t>
            </a:r>
            <a:endParaRPr/>
          </a:p>
        </p:txBody>
      </p:sp>
      <p:pic>
        <p:nvPicPr>
          <p:cNvPr id="141" name="Google Shape;141;p16"/>
          <p:cNvPicPr preferRelativeResize="0"/>
          <p:nvPr/>
        </p:nvPicPr>
        <p:blipFill rotWithShape="1">
          <a:blip r:embed="rId3">
            <a:alphaModFix/>
          </a:blip>
          <a:srcRect b="0" l="0" r="0" t="0"/>
          <a:stretch/>
        </p:blipFill>
        <p:spPr>
          <a:xfrm>
            <a:off x="625602" y="551423"/>
            <a:ext cx="1003173" cy="600189"/>
          </a:xfrm>
          <a:prstGeom prst="rect">
            <a:avLst/>
          </a:prstGeom>
          <a:noFill/>
          <a:ln>
            <a:noFill/>
          </a:ln>
        </p:spPr>
      </p:pic>
      <p:sp>
        <p:nvSpPr>
          <p:cNvPr id="142" name="Google Shape;142;p16"/>
          <p:cNvSpPr txBox="1"/>
          <p:nvPr>
            <p:ph type="ctrTitle"/>
          </p:nvPr>
        </p:nvSpPr>
        <p:spPr>
          <a:xfrm>
            <a:off x="609598" y="2126159"/>
            <a:ext cx="6460999" cy="757130"/>
          </a:xfrm>
          <a:prstGeom prst="rect">
            <a:avLst/>
          </a:prstGeom>
          <a:noFill/>
          <a:ln>
            <a:noFill/>
          </a:ln>
        </p:spPr>
        <p:txBody>
          <a:bodyPr anchorCtr="0" anchor="t" bIns="45700" lIns="0" spcFirstLastPara="1" rIns="0" wrap="square" tIns="45700">
            <a:spAutoFit/>
          </a:bodyPr>
          <a:lstStyle>
            <a:lvl1pPr lvl="0" algn="l">
              <a:lnSpc>
                <a:spcPct val="90000"/>
              </a:lnSpc>
              <a:spcBef>
                <a:spcPts val="0"/>
              </a:spcBef>
              <a:spcAft>
                <a:spcPts val="0"/>
              </a:spcAft>
              <a:buClr>
                <a:schemeClr val="lt1"/>
              </a:buClr>
              <a:buSzPts val="4800"/>
              <a:buFont typeface="Play"/>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3" name="Google Shape;143;p16"/>
          <p:cNvSpPr txBox="1"/>
          <p:nvPr>
            <p:ph idx="3" type="subTitle"/>
          </p:nvPr>
        </p:nvSpPr>
        <p:spPr>
          <a:xfrm>
            <a:off x="609598" y="2906719"/>
            <a:ext cx="6460998" cy="535531"/>
          </a:xfrm>
          <a:prstGeom prst="rect">
            <a:avLst/>
          </a:prstGeom>
          <a:noFill/>
          <a:ln>
            <a:noFill/>
          </a:ln>
        </p:spPr>
        <p:txBody>
          <a:bodyPr anchorCtr="0" anchor="t" bIns="45700" lIns="0" spcFirstLastPara="1" rIns="0" wrap="square" tIns="45700">
            <a:spAutoFit/>
          </a:bodyPr>
          <a:lstStyle>
            <a:lvl1pPr lvl="0" algn="l">
              <a:lnSpc>
                <a:spcPct val="90000"/>
              </a:lnSpc>
              <a:spcBef>
                <a:spcPts val="0"/>
              </a:spcBef>
              <a:spcAft>
                <a:spcPts val="0"/>
              </a:spcAft>
              <a:buClr>
                <a:schemeClr val="lt1"/>
              </a:buClr>
              <a:buSzPts val="2880"/>
              <a:buFont typeface="Arial"/>
              <a:buNone/>
              <a:defRPr b="0" i="0" sz="3200" cap="none">
                <a:solidFill>
                  <a:schemeClr val="lt1"/>
                </a:solidFill>
              </a:defRPr>
            </a:lvl1pPr>
            <a:lvl2pPr lvl="1" algn="ctr">
              <a:lnSpc>
                <a:spcPct val="90000"/>
              </a:lnSpc>
              <a:spcBef>
                <a:spcPts val="0"/>
              </a:spcBef>
              <a:spcAft>
                <a:spcPts val="0"/>
              </a:spcAft>
              <a:buClr>
                <a:schemeClr val="lt1"/>
              </a:buClr>
              <a:buSzPts val="1800"/>
              <a:buNone/>
              <a:defRPr sz="2000"/>
            </a:lvl2pPr>
            <a:lvl3pPr lvl="2" algn="ctr">
              <a:lnSpc>
                <a:spcPct val="90000"/>
              </a:lnSpc>
              <a:spcBef>
                <a:spcPts val="1200"/>
              </a:spcBef>
              <a:spcAft>
                <a:spcPts val="0"/>
              </a:spcAft>
              <a:buClr>
                <a:schemeClr val="lt1"/>
              </a:buClr>
              <a:buSzPts val="1800"/>
              <a:buNone/>
              <a:defRPr sz="1800"/>
            </a:lvl3pPr>
            <a:lvl4pPr lvl="3" algn="ctr">
              <a:lnSpc>
                <a:spcPct val="90000"/>
              </a:lnSpc>
              <a:spcBef>
                <a:spcPts val="1200"/>
              </a:spcBef>
              <a:spcAft>
                <a:spcPts val="0"/>
              </a:spcAft>
              <a:buClr>
                <a:schemeClr val="lt1"/>
              </a:buClr>
              <a:buSzPts val="1600"/>
              <a:buNone/>
              <a:defRPr sz="1600"/>
            </a:lvl4pPr>
            <a:lvl5pPr lvl="4" algn="ctr">
              <a:lnSpc>
                <a:spcPct val="90000"/>
              </a:lnSpc>
              <a:spcBef>
                <a:spcPts val="1200"/>
              </a:spcBef>
              <a:spcAft>
                <a:spcPts val="0"/>
              </a:spcAft>
              <a:buClr>
                <a:schemeClr val="lt1"/>
              </a:buClr>
              <a:buSzPts val="1600"/>
              <a:buNone/>
              <a:defRPr sz="1600"/>
            </a:lvl5pPr>
            <a:lvl6pPr lvl="5" algn="ctr">
              <a:lnSpc>
                <a:spcPct val="90000"/>
              </a:lnSpc>
              <a:spcBef>
                <a:spcPts val="12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44" name="Google Shape;144;p16"/>
          <p:cNvSpPr txBox="1"/>
          <p:nvPr>
            <p:ph idx="4" type="body"/>
          </p:nvPr>
        </p:nvSpPr>
        <p:spPr>
          <a:xfrm>
            <a:off x="609598" y="1729418"/>
            <a:ext cx="6477002" cy="361335"/>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rgbClr val="9FFCEA"/>
              </a:buClr>
              <a:buSzPts val="1710"/>
              <a:buNone/>
              <a:defRPr b="1" i="0" sz="1900" cap="none">
                <a:solidFill>
                  <a:srgbClr val="9FFCEA"/>
                </a:solidFill>
                <a:latin typeface="Arial"/>
                <a:ea typeface="Arial"/>
                <a:cs typeface="Arial"/>
                <a:sym typeface="Arial"/>
              </a:defRPr>
            </a:lvl1pPr>
            <a:lvl2pPr indent="-331469" lvl="1" marL="914400" algn="l">
              <a:lnSpc>
                <a:spcPct val="90000"/>
              </a:lnSpc>
              <a:spcBef>
                <a:spcPts val="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464">
          <p15:clr>
            <a:srgbClr val="FBAE40"/>
          </p15:clr>
        </p15:guide>
        <p15:guide id="2" orient="horz" pos="2736">
          <p15:clr>
            <a:srgbClr val="FBAE40"/>
          </p15:clr>
        </p15:guide>
        <p15:guide id="3" orient="horz" pos="1272">
          <p15:clr>
            <a:srgbClr val="FBAE40"/>
          </p15:clr>
        </p15:guide>
        <p15:guide id="4" orient="horz" pos="172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Option 12">
  <p:cSld name="Title Slide Option 12">
    <p:spTree>
      <p:nvGrpSpPr>
        <p:cNvPr id="145" name="Shape 145"/>
        <p:cNvGrpSpPr/>
        <p:nvPr/>
      </p:nvGrpSpPr>
      <p:grpSpPr>
        <a:xfrm>
          <a:off x="0" y="0"/>
          <a:ext cx="0" cy="0"/>
          <a:chOff x="0" y="0"/>
          <a:chExt cx="0" cy="0"/>
        </a:xfrm>
      </p:grpSpPr>
      <p:pic>
        <p:nvPicPr>
          <p:cNvPr id="146" name="Google Shape;146;p17"/>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47" name="Google Shape;147;p17"/>
          <p:cNvSpPr txBox="1"/>
          <p:nvPr>
            <p:ph idx="1" type="body"/>
          </p:nvPr>
        </p:nvSpPr>
        <p:spPr>
          <a:xfrm>
            <a:off x="609598" y="4349712"/>
            <a:ext cx="3797302" cy="369332"/>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800"/>
              <a:buNone/>
              <a:defRPr b="0" i="0" sz="2000" cap="none"/>
            </a:lvl1pPr>
            <a:lvl2pPr indent="-331469" lvl="1" marL="914400" algn="l">
              <a:lnSpc>
                <a:spcPct val="90000"/>
              </a:lnSpc>
              <a:spcBef>
                <a:spcPts val="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48" name="Google Shape;148;p17"/>
          <p:cNvSpPr txBox="1"/>
          <p:nvPr>
            <p:ph idx="2" type="body"/>
          </p:nvPr>
        </p:nvSpPr>
        <p:spPr>
          <a:xfrm>
            <a:off x="609598" y="4762500"/>
            <a:ext cx="3797302" cy="535531"/>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331469" lvl="1" marL="914400" algn="l">
              <a:lnSpc>
                <a:spcPct val="90000"/>
              </a:lnSpc>
              <a:spcBef>
                <a:spcPts val="3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49" name="Google Shape;149;p17"/>
          <p:cNvSpPr txBox="1"/>
          <p:nvPr/>
        </p:nvSpPr>
        <p:spPr>
          <a:xfrm>
            <a:off x="504476" y="6389813"/>
            <a:ext cx="3937296" cy="184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00">
                <a:solidFill>
                  <a:schemeClr val="lt2"/>
                </a:solidFill>
                <a:latin typeface="Arial"/>
                <a:ea typeface="Arial"/>
                <a:cs typeface="Arial"/>
                <a:sym typeface="Arial"/>
              </a:rPr>
              <a:t>© 2022, Amazon Web Services, Inc. or its affiliates. All rights reserved. Amazon Confidential and Trademark.</a:t>
            </a:r>
            <a:endParaRPr/>
          </a:p>
        </p:txBody>
      </p:sp>
      <p:pic>
        <p:nvPicPr>
          <p:cNvPr id="150" name="Google Shape;150;p17"/>
          <p:cNvPicPr preferRelativeResize="0"/>
          <p:nvPr/>
        </p:nvPicPr>
        <p:blipFill rotWithShape="1">
          <a:blip r:embed="rId3">
            <a:alphaModFix/>
          </a:blip>
          <a:srcRect b="0" l="0" r="0" t="0"/>
          <a:stretch/>
        </p:blipFill>
        <p:spPr>
          <a:xfrm>
            <a:off x="625602" y="551423"/>
            <a:ext cx="1003173" cy="600189"/>
          </a:xfrm>
          <a:prstGeom prst="rect">
            <a:avLst/>
          </a:prstGeom>
          <a:noFill/>
          <a:ln>
            <a:noFill/>
          </a:ln>
        </p:spPr>
      </p:pic>
      <p:sp>
        <p:nvSpPr>
          <p:cNvPr id="151" name="Google Shape;151;p17"/>
          <p:cNvSpPr txBox="1"/>
          <p:nvPr>
            <p:ph type="ctrTitle"/>
          </p:nvPr>
        </p:nvSpPr>
        <p:spPr>
          <a:xfrm>
            <a:off x="609598" y="2126159"/>
            <a:ext cx="6460999" cy="757130"/>
          </a:xfrm>
          <a:prstGeom prst="rect">
            <a:avLst/>
          </a:prstGeom>
          <a:noFill/>
          <a:ln>
            <a:noFill/>
          </a:ln>
        </p:spPr>
        <p:txBody>
          <a:bodyPr anchorCtr="0" anchor="t" bIns="45700" lIns="0" spcFirstLastPara="1" rIns="0" wrap="square" tIns="45700">
            <a:spAutoFit/>
          </a:bodyPr>
          <a:lstStyle>
            <a:lvl1pPr lvl="0" algn="l">
              <a:lnSpc>
                <a:spcPct val="90000"/>
              </a:lnSpc>
              <a:spcBef>
                <a:spcPts val="0"/>
              </a:spcBef>
              <a:spcAft>
                <a:spcPts val="0"/>
              </a:spcAft>
              <a:buClr>
                <a:schemeClr val="lt1"/>
              </a:buClr>
              <a:buSzPts val="4800"/>
              <a:buFont typeface="Play"/>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2" name="Google Shape;152;p17"/>
          <p:cNvSpPr txBox="1"/>
          <p:nvPr>
            <p:ph idx="3" type="subTitle"/>
          </p:nvPr>
        </p:nvSpPr>
        <p:spPr>
          <a:xfrm>
            <a:off x="609598" y="2906719"/>
            <a:ext cx="6460998" cy="535531"/>
          </a:xfrm>
          <a:prstGeom prst="rect">
            <a:avLst/>
          </a:prstGeom>
          <a:noFill/>
          <a:ln>
            <a:noFill/>
          </a:ln>
        </p:spPr>
        <p:txBody>
          <a:bodyPr anchorCtr="0" anchor="t" bIns="45700" lIns="0" spcFirstLastPara="1" rIns="0" wrap="square" tIns="45700">
            <a:spAutoFit/>
          </a:bodyPr>
          <a:lstStyle>
            <a:lvl1pPr lvl="0" algn="l">
              <a:lnSpc>
                <a:spcPct val="90000"/>
              </a:lnSpc>
              <a:spcBef>
                <a:spcPts val="0"/>
              </a:spcBef>
              <a:spcAft>
                <a:spcPts val="0"/>
              </a:spcAft>
              <a:buClr>
                <a:schemeClr val="lt1"/>
              </a:buClr>
              <a:buSzPts val="2880"/>
              <a:buFont typeface="Arial"/>
              <a:buNone/>
              <a:defRPr b="0" i="0" sz="3200" cap="none">
                <a:solidFill>
                  <a:schemeClr val="lt1"/>
                </a:solidFill>
              </a:defRPr>
            </a:lvl1pPr>
            <a:lvl2pPr lvl="1" algn="ctr">
              <a:lnSpc>
                <a:spcPct val="90000"/>
              </a:lnSpc>
              <a:spcBef>
                <a:spcPts val="0"/>
              </a:spcBef>
              <a:spcAft>
                <a:spcPts val="0"/>
              </a:spcAft>
              <a:buClr>
                <a:schemeClr val="lt1"/>
              </a:buClr>
              <a:buSzPts val="1800"/>
              <a:buNone/>
              <a:defRPr sz="2000"/>
            </a:lvl2pPr>
            <a:lvl3pPr lvl="2" algn="ctr">
              <a:lnSpc>
                <a:spcPct val="90000"/>
              </a:lnSpc>
              <a:spcBef>
                <a:spcPts val="1200"/>
              </a:spcBef>
              <a:spcAft>
                <a:spcPts val="0"/>
              </a:spcAft>
              <a:buClr>
                <a:schemeClr val="lt1"/>
              </a:buClr>
              <a:buSzPts val="1800"/>
              <a:buNone/>
              <a:defRPr sz="1800"/>
            </a:lvl3pPr>
            <a:lvl4pPr lvl="3" algn="ctr">
              <a:lnSpc>
                <a:spcPct val="90000"/>
              </a:lnSpc>
              <a:spcBef>
                <a:spcPts val="1200"/>
              </a:spcBef>
              <a:spcAft>
                <a:spcPts val="0"/>
              </a:spcAft>
              <a:buClr>
                <a:schemeClr val="lt1"/>
              </a:buClr>
              <a:buSzPts val="1600"/>
              <a:buNone/>
              <a:defRPr sz="1600"/>
            </a:lvl4pPr>
            <a:lvl5pPr lvl="4" algn="ctr">
              <a:lnSpc>
                <a:spcPct val="90000"/>
              </a:lnSpc>
              <a:spcBef>
                <a:spcPts val="1200"/>
              </a:spcBef>
              <a:spcAft>
                <a:spcPts val="0"/>
              </a:spcAft>
              <a:buClr>
                <a:schemeClr val="lt1"/>
              </a:buClr>
              <a:buSzPts val="1600"/>
              <a:buNone/>
              <a:defRPr sz="1600"/>
            </a:lvl5pPr>
            <a:lvl6pPr lvl="5" algn="ctr">
              <a:lnSpc>
                <a:spcPct val="90000"/>
              </a:lnSpc>
              <a:spcBef>
                <a:spcPts val="12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53" name="Google Shape;153;p17"/>
          <p:cNvSpPr txBox="1"/>
          <p:nvPr>
            <p:ph idx="4" type="body"/>
          </p:nvPr>
        </p:nvSpPr>
        <p:spPr>
          <a:xfrm>
            <a:off x="609598" y="1729418"/>
            <a:ext cx="6477002" cy="361335"/>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rgbClr val="FFAD97"/>
              </a:buClr>
              <a:buSzPts val="1710"/>
              <a:buNone/>
              <a:defRPr b="1" i="0" sz="1900" cap="none">
                <a:solidFill>
                  <a:srgbClr val="FFAD97"/>
                </a:solidFill>
                <a:latin typeface="Arial"/>
                <a:ea typeface="Arial"/>
                <a:cs typeface="Arial"/>
                <a:sym typeface="Arial"/>
              </a:defRPr>
            </a:lvl1pPr>
            <a:lvl2pPr indent="-331469" lvl="1" marL="914400" algn="l">
              <a:lnSpc>
                <a:spcPct val="90000"/>
              </a:lnSpc>
              <a:spcBef>
                <a:spcPts val="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464">
          <p15:clr>
            <a:srgbClr val="FBAE40"/>
          </p15:clr>
        </p15:guide>
        <p15:guide id="2" orient="horz" pos="2736">
          <p15:clr>
            <a:srgbClr val="FBAE40"/>
          </p15:clr>
        </p15:guide>
        <p15:guide id="3" orient="horz" pos="1272">
          <p15:clr>
            <a:srgbClr val="FBAE40"/>
          </p15:clr>
        </p15:guide>
        <p15:guide id="4" orient="horz" pos="172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154" name="Shape 154"/>
        <p:cNvGrpSpPr/>
        <p:nvPr/>
      </p:nvGrpSpPr>
      <p:grpSpPr>
        <a:xfrm>
          <a:off x="0" y="0"/>
          <a:ext cx="0" cy="0"/>
          <a:chOff x="0" y="0"/>
          <a:chExt cx="0" cy="0"/>
        </a:xfrm>
      </p:grpSpPr>
      <p:sp>
        <p:nvSpPr>
          <p:cNvPr id="155" name="Google Shape;155;p18"/>
          <p:cNvSpPr txBox="1"/>
          <p:nvPr>
            <p:ph type="title"/>
          </p:nvPr>
        </p:nvSpPr>
        <p:spPr>
          <a:xfrm>
            <a:off x="609600" y="914401"/>
            <a:ext cx="10972800" cy="535531"/>
          </a:xfrm>
          <a:prstGeom prst="rect">
            <a:avLst/>
          </a:prstGeom>
          <a:noFill/>
          <a:ln>
            <a:noFill/>
          </a:ln>
        </p:spPr>
        <p:txBody>
          <a:bodyPr anchorCtr="0" anchor="t" bIns="45700" lIns="0" spcFirstLastPara="1" rIns="0" wrap="square" tIns="45700">
            <a:spAutoFit/>
          </a:bodyPr>
          <a:lstStyle>
            <a:lvl1pPr lvl="0" algn="l">
              <a:lnSpc>
                <a:spcPct val="90000"/>
              </a:lnSpc>
              <a:spcBef>
                <a:spcPts val="0"/>
              </a:spcBef>
              <a:spcAft>
                <a:spcPts val="0"/>
              </a:spcAft>
              <a:buClr>
                <a:schemeClr val="lt1"/>
              </a:buClr>
              <a:buSzPts val="3200"/>
              <a:buFont typeface="Pla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6" name="Google Shape;156;p18"/>
          <p:cNvSpPr txBox="1"/>
          <p:nvPr>
            <p:ph idx="1" type="body"/>
          </p:nvPr>
        </p:nvSpPr>
        <p:spPr>
          <a:xfrm>
            <a:off x="609600" y="1714500"/>
            <a:ext cx="10972800" cy="4495800"/>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2160"/>
              <a:buNone/>
              <a:defRPr sz="2400"/>
            </a:lvl1pPr>
            <a:lvl2pPr indent="-228600" lvl="1" marL="914400" algn="l">
              <a:lnSpc>
                <a:spcPct val="90000"/>
              </a:lnSpc>
              <a:spcBef>
                <a:spcPts val="3000"/>
              </a:spcBef>
              <a:spcAft>
                <a:spcPts val="0"/>
              </a:spcAft>
              <a:buClr>
                <a:schemeClr val="lt1"/>
              </a:buClr>
              <a:buSzPts val="2160"/>
              <a:buNone/>
              <a:defRPr sz="2400"/>
            </a:lvl2pPr>
            <a:lvl3pPr indent="-228600" lvl="2" marL="1371600" algn="l">
              <a:lnSpc>
                <a:spcPct val="90000"/>
              </a:lnSpc>
              <a:spcBef>
                <a:spcPts val="3000"/>
              </a:spcBef>
              <a:spcAft>
                <a:spcPts val="0"/>
              </a:spcAft>
              <a:buClr>
                <a:schemeClr val="lt1"/>
              </a:buClr>
              <a:buSzPts val="2400"/>
              <a:buNone/>
              <a:defRPr sz="2400"/>
            </a:lvl3pPr>
            <a:lvl4pPr indent="-228600" lvl="3" marL="1828800" algn="l">
              <a:lnSpc>
                <a:spcPct val="90000"/>
              </a:lnSpc>
              <a:spcBef>
                <a:spcPts val="3000"/>
              </a:spcBef>
              <a:spcAft>
                <a:spcPts val="0"/>
              </a:spcAft>
              <a:buClr>
                <a:schemeClr val="lt1"/>
              </a:buClr>
              <a:buSzPts val="2400"/>
              <a:buNone/>
              <a:defRPr sz="2400"/>
            </a:lvl4pPr>
            <a:lvl5pPr indent="-228600" lvl="4" marL="2286000" algn="l">
              <a:lnSpc>
                <a:spcPct val="90000"/>
              </a:lnSpc>
              <a:spcBef>
                <a:spcPts val="3000"/>
              </a:spcBef>
              <a:spcAft>
                <a:spcPts val="0"/>
              </a:spcAft>
              <a:buClr>
                <a:schemeClr val="lt1"/>
              </a:buClr>
              <a:buSzPts val="2400"/>
              <a:buNone/>
              <a:defRPr sz="2400"/>
            </a:lvl5pPr>
            <a:lvl6pPr indent="-342900" lvl="5" marL="2743200" algn="l">
              <a:lnSpc>
                <a:spcPct val="90000"/>
              </a:lnSpc>
              <a:spcBef>
                <a:spcPts val="30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57" name="Google Shape;157;p18"/>
          <p:cNvSpPr txBox="1"/>
          <p:nvPr>
            <p:ph idx="10" type="dt"/>
          </p:nvPr>
        </p:nvSpPr>
        <p:spPr>
          <a:xfrm>
            <a:off x="838200" y="69532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18"/>
          <p:cNvSpPr txBox="1"/>
          <p:nvPr>
            <p:ph idx="11" type="ftr"/>
          </p:nvPr>
        </p:nvSpPr>
        <p:spPr>
          <a:xfrm>
            <a:off x="4038600" y="69532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p18"/>
          <p:cNvSpPr txBox="1"/>
          <p:nvPr>
            <p:ph idx="12" type="sldNum"/>
          </p:nvPr>
        </p:nvSpPr>
        <p:spPr>
          <a:xfrm>
            <a:off x="8929200" y="62895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with Art">
  <p:cSld name="Title Only with Art">
    <p:spTree>
      <p:nvGrpSpPr>
        <p:cNvPr id="160" name="Shape 160"/>
        <p:cNvGrpSpPr/>
        <p:nvPr/>
      </p:nvGrpSpPr>
      <p:grpSpPr>
        <a:xfrm>
          <a:off x="0" y="0"/>
          <a:ext cx="0" cy="0"/>
          <a:chOff x="0" y="0"/>
          <a:chExt cx="0" cy="0"/>
        </a:xfrm>
      </p:grpSpPr>
      <p:pic>
        <p:nvPicPr>
          <p:cNvPr id="161" name="Google Shape;161;p19"/>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62" name="Google Shape;162;p19"/>
          <p:cNvSpPr txBox="1"/>
          <p:nvPr>
            <p:ph type="title"/>
          </p:nvPr>
        </p:nvSpPr>
        <p:spPr>
          <a:xfrm>
            <a:off x="609600" y="914401"/>
            <a:ext cx="10972800" cy="535531"/>
          </a:xfrm>
          <a:prstGeom prst="rect">
            <a:avLst/>
          </a:prstGeom>
          <a:noFill/>
          <a:ln>
            <a:noFill/>
          </a:ln>
        </p:spPr>
        <p:txBody>
          <a:bodyPr anchorCtr="0" anchor="t" bIns="45700" lIns="0" spcFirstLastPara="1" rIns="0" wrap="square" tIns="45700">
            <a:spAutoFit/>
          </a:bodyPr>
          <a:lstStyle>
            <a:lvl1pPr lvl="0" algn="l">
              <a:lnSpc>
                <a:spcPct val="90000"/>
              </a:lnSpc>
              <a:spcBef>
                <a:spcPts val="0"/>
              </a:spcBef>
              <a:spcAft>
                <a:spcPts val="0"/>
              </a:spcAft>
              <a:buClr>
                <a:schemeClr val="lt1"/>
              </a:buClr>
              <a:buSzPts val="3200"/>
              <a:buFont typeface="Pla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3" name="Google Shape;163;p19"/>
          <p:cNvSpPr txBox="1"/>
          <p:nvPr>
            <p:ph idx="10" type="dt"/>
          </p:nvPr>
        </p:nvSpPr>
        <p:spPr>
          <a:xfrm>
            <a:off x="838200" y="69532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 name="Google Shape;164;p19"/>
          <p:cNvSpPr txBox="1"/>
          <p:nvPr>
            <p:ph idx="11" type="ftr"/>
          </p:nvPr>
        </p:nvSpPr>
        <p:spPr>
          <a:xfrm>
            <a:off x="4038600" y="69532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 name="Google Shape;165;p19"/>
          <p:cNvSpPr txBox="1"/>
          <p:nvPr>
            <p:ph idx="12" type="sldNum"/>
          </p:nvPr>
        </p:nvSpPr>
        <p:spPr>
          <a:xfrm>
            <a:off x="8929200" y="62895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66" name="Google Shape;166;p19"/>
          <p:cNvSpPr txBox="1"/>
          <p:nvPr/>
        </p:nvSpPr>
        <p:spPr>
          <a:xfrm>
            <a:off x="1141084" y="6389813"/>
            <a:ext cx="3937296" cy="184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00">
                <a:solidFill>
                  <a:schemeClr val="lt1"/>
                </a:solidFill>
                <a:latin typeface="Arial"/>
                <a:ea typeface="Arial"/>
                <a:cs typeface="Arial"/>
                <a:sym typeface="Arial"/>
              </a:rPr>
              <a:t>© 2022, Amazon Web Services, Inc. or its affiliates. All rights reserved. Amazon Confidential and Trademark.</a:t>
            </a:r>
            <a:endParaRPr/>
          </a:p>
        </p:txBody>
      </p:sp>
      <p:pic>
        <p:nvPicPr>
          <p:cNvPr id="167" name="Google Shape;167;p19"/>
          <p:cNvPicPr preferRelativeResize="0"/>
          <p:nvPr/>
        </p:nvPicPr>
        <p:blipFill rotWithShape="1">
          <a:blip r:embed="rId3">
            <a:alphaModFix/>
          </a:blip>
          <a:srcRect b="0" l="0" r="0" t="0"/>
          <a:stretch/>
        </p:blipFill>
        <p:spPr>
          <a:xfrm>
            <a:off x="594360" y="6335089"/>
            <a:ext cx="348827" cy="2087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Title and Subtitle">
    <p:spTree>
      <p:nvGrpSpPr>
        <p:cNvPr id="168" name="Shape 168"/>
        <p:cNvGrpSpPr/>
        <p:nvPr/>
      </p:nvGrpSpPr>
      <p:grpSpPr>
        <a:xfrm>
          <a:off x="0" y="0"/>
          <a:ext cx="0" cy="0"/>
          <a:chOff x="0" y="0"/>
          <a:chExt cx="0" cy="0"/>
        </a:xfrm>
      </p:grpSpPr>
      <p:sp>
        <p:nvSpPr>
          <p:cNvPr id="169" name="Google Shape;169;p20"/>
          <p:cNvSpPr txBox="1"/>
          <p:nvPr>
            <p:ph type="title"/>
          </p:nvPr>
        </p:nvSpPr>
        <p:spPr>
          <a:xfrm>
            <a:off x="609600" y="914401"/>
            <a:ext cx="10972800" cy="535531"/>
          </a:xfrm>
          <a:prstGeom prst="rect">
            <a:avLst/>
          </a:prstGeom>
          <a:noFill/>
          <a:ln>
            <a:noFill/>
          </a:ln>
        </p:spPr>
        <p:txBody>
          <a:bodyPr anchorCtr="0" anchor="t" bIns="45700" lIns="0" spcFirstLastPara="1" rIns="0" wrap="square" tIns="45700">
            <a:spAutoFit/>
          </a:bodyPr>
          <a:lstStyle>
            <a:lvl1pPr lvl="0" algn="l">
              <a:lnSpc>
                <a:spcPct val="90000"/>
              </a:lnSpc>
              <a:spcBef>
                <a:spcPts val="0"/>
              </a:spcBef>
              <a:spcAft>
                <a:spcPts val="0"/>
              </a:spcAft>
              <a:buClr>
                <a:schemeClr val="lt1"/>
              </a:buClr>
              <a:buSzPts val="3200"/>
              <a:buFont typeface="Pla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0" name="Google Shape;170;p20"/>
          <p:cNvSpPr txBox="1"/>
          <p:nvPr>
            <p:ph idx="1" type="body"/>
          </p:nvPr>
        </p:nvSpPr>
        <p:spPr>
          <a:xfrm>
            <a:off x="609600" y="1455968"/>
            <a:ext cx="10972800" cy="258532"/>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080"/>
              <a:buNone/>
              <a:defRPr b="1" i="0" sz="1200" cap="none"/>
            </a:lvl1pPr>
            <a:lvl2pPr indent="-331469" lvl="1" marL="914400" algn="l">
              <a:lnSpc>
                <a:spcPct val="90000"/>
              </a:lnSpc>
              <a:spcBef>
                <a:spcPts val="12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71" name="Google Shape;171;p20"/>
          <p:cNvSpPr txBox="1"/>
          <p:nvPr>
            <p:ph idx="10" type="dt"/>
          </p:nvPr>
        </p:nvSpPr>
        <p:spPr>
          <a:xfrm>
            <a:off x="838200" y="69532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 name="Google Shape;172;p20"/>
          <p:cNvSpPr txBox="1"/>
          <p:nvPr>
            <p:ph idx="11" type="ftr"/>
          </p:nvPr>
        </p:nvSpPr>
        <p:spPr>
          <a:xfrm>
            <a:off x="4038600" y="69532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 name="Google Shape;173;p20"/>
          <p:cNvSpPr txBox="1"/>
          <p:nvPr>
            <p:ph idx="12" type="sldNum"/>
          </p:nvPr>
        </p:nvSpPr>
        <p:spPr>
          <a:xfrm>
            <a:off x="8929200" y="62895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840">
          <p15:clr>
            <a:srgbClr val="9FCC3B"/>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 name="Shape 22"/>
        <p:cNvGrpSpPr/>
        <p:nvPr/>
      </p:nvGrpSpPr>
      <p:grpSpPr>
        <a:xfrm>
          <a:off x="0" y="0"/>
          <a:ext cx="0" cy="0"/>
          <a:chOff x="0" y="0"/>
          <a:chExt cx="0" cy="0"/>
        </a:xfrm>
      </p:grpSpPr>
      <p:sp>
        <p:nvSpPr>
          <p:cNvPr id="23" name="Google Shape;23;p3"/>
          <p:cNvSpPr txBox="1"/>
          <p:nvPr>
            <p:ph type="title"/>
          </p:nvPr>
        </p:nvSpPr>
        <p:spPr>
          <a:xfrm>
            <a:off x="609600" y="914401"/>
            <a:ext cx="10972800" cy="535531"/>
          </a:xfrm>
          <a:prstGeom prst="rect">
            <a:avLst/>
          </a:prstGeom>
          <a:noFill/>
          <a:ln>
            <a:noFill/>
          </a:ln>
        </p:spPr>
        <p:txBody>
          <a:bodyPr anchorCtr="0" anchor="t" bIns="45700" lIns="0" spcFirstLastPara="1" rIns="0" wrap="square" tIns="45700">
            <a:spAutoFit/>
          </a:bodyPr>
          <a:lstStyle>
            <a:lvl1pPr lvl="0" algn="l">
              <a:lnSpc>
                <a:spcPct val="90000"/>
              </a:lnSpc>
              <a:spcBef>
                <a:spcPts val="0"/>
              </a:spcBef>
              <a:spcAft>
                <a:spcPts val="0"/>
              </a:spcAft>
              <a:buClr>
                <a:schemeClr val="lt1"/>
              </a:buClr>
              <a:buSzPts val="3200"/>
              <a:buFont typeface="Pla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3"/>
          <p:cNvSpPr txBox="1"/>
          <p:nvPr>
            <p:ph idx="10" type="dt"/>
          </p:nvPr>
        </p:nvSpPr>
        <p:spPr>
          <a:xfrm>
            <a:off x="838200" y="69532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4038600" y="69532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8929200" y="62895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4" name="Shape 174"/>
        <p:cNvGrpSpPr/>
        <p:nvPr/>
      </p:nvGrpSpPr>
      <p:grpSpPr>
        <a:xfrm>
          <a:off x="0" y="0"/>
          <a:ext cx="0" cy="0"/>
          <a:chOff x="0" y="0"/>
          <a:chExt cx="0" cy="0"/>
        </a:xfrm>
      </p:grpSpPr>
      <p:sp>
        <p:nvSpPr>
          <p:cNvPr id="175" name="Google Shape;175;p21"/>
          <p:cNvSpPr txBox="1"/>
          <p:nvPr>
            <p:ph idx="10" type="dt"/>
          </p:nvPr>
        </p:nvSpPr>
        <p:spPr>
          <a:xfrm>
            <a:off x="838200" y="69532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6" name="Google Shape;176;p21"/>
          <p:cNvSpPr txBox="1"/>
          <p:nvPr>
            <p:ph idx="11" type="ftr"/>
          </p:nvPr>
        </p:nvSpPr>
        <p:spPr>
          <a:xfrm>
            <a:off x="4038600" y="69532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7" name="Google Shape;177;p21"/>
          <p:cNvSpPr txBox="1"/>
          <p:nvPr>
            <p:ph idx="12" type="sldNum"/>
          </p:nvPr>
        </p:nvSpPr>
        <p:spPr>
          <a:xfrm>
            <a:off x="8929200" y="62895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8" name="Shape 178"/>
        <p:cNvGrpSpPr/>
        <p:nvPr/>
      </p:nvGrpSpPr>
      <p:grpSpPr>
        <a:xfrm>
          <a:off x="0" y="0"/>
          <a:ext cx="0" cy="0"/>
          <a:chOff x="0" y="0"/>
          <a:chExt cx="0" cy="0"/>
        </a:xfrm>
      </p:grpSpPr>
      <p:sp>
        <p:nvSpPr>
          <p:cNvPr id="179" name="Google Shape;179;p22"/>
          <p:cNvSpPr txBox="1"/>
          <p:nvPr>
            <p:ph type="title"/>
          </p:nvPr>
        </p:nvSpPr>
        <p:spPr>
          <a:xfrm>
            <a:off x="609600" y="914401"/>
            <a:ext cx="10972800" cy="535531"/>
          </a:xfrm>
          <a:prstGeom prst="rect">
            <a:avLst/>
          </a:prstGeom>
          <a:noFill/>
          <a:ln>
            <a:noFill/>
          </a:ln>
        </p:spPr>
        <p:txBody>
          <a:bodyPr anchorCtr="0" anchor="t" bIns="45700" lIns="0" spcFirstLastPara="1" rIns="0" wrap="square" tIns="45700">
            <a:spAutoFit/>
          </a:bodyPr>
          <a:lstStyle>
            <a:lvl1pPr lvl="0" algn="l">
              <a:lnSpc>
                <a:spcPct val="90000"/>
              </a:lnSpc>
              <a:spcBef>
                <a:spcPts val="0"/>
              </a:spcBef>
              <a:spcAft>
                <a:spcPts val="0"/>
              </a:spcAft>
              <a:buClr>
                <a:schemeClr val="lt1"/>
              </a:buClr>
              <a:buSzPts val="3200"/>
              <a:buFont typeface="Pla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0" name="Google Shape;180;p22"/>
          <p:cNvSpPr txBox="1"/>
          <p:nvPr>
            <p:ph idx="1" type="body"/>
          </p:nvPr>
        </p:nvSpPr>
        <p:spPr>
          <a:xfrm>
            <a:off x="609600" y="1714500"/>
            <a:ext cx="10972800" cy="4495800"/>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2520"/>
              <a:buNone/>
              <a:defRPr/>
            </a:lvl1pPr>
            <a:lvl2pPr indent="-228600" lvl="1" marL="914400" algn="l">
              <a:lnSpc>
                <a:spcPct val="90000"/>
              </a:lnSpc>
              <a:spcBef>
                <a:spcPts val="1800"/>
              </a:spcBef>
              <a:spcAft>
                <a:spcPts val="0"/>
              </a:spcAft>
              <a:buClr>
                <a:schemeClr val="lt1"/>
              </a:buClr>
              <a:buSzPts val="2160"/>
              <a:buNone/>
              <a:defRPr/>
            </a:lvl2pPr>
            <a:lvl3pPr indent="-228600" lvl="2" marL="1371600" algn="l">
              <a:lnSpc>
                <a:spcPct val="90000"/>
              </a:lnSpc>
              <a:spcBef>
                <a:spcPts val="1800"/>
              </a:spcBef>
              <a:spcAft>
                <a:spcPts val="0"/>
              </a:spcAft>
              <a:buClr>
                <a:schemeClr val="lt1"/>
              </a:buClr>
              <a:buSzPts val="2000"/>
              <a:buNone/>
              <a:defRPr/>
            </a:lvl3pPr>
            <a:lvl4pPr indent="-228600" lvl="3" marL="1828800" algn="l">
              <a:lnSpc>
                <a:spcPct val="90000"/>
              </a:lnSpc>
              <a:spcBef>
                <a:spcPts val="1800"/>
              </a:spcBef>
              <a:spcAft>
                <a:spcPts val="0"/>
              </a:spcAft>
              <a:buClr>
                <a:schemeClr val="lt1"/>
              </a:buClr>
              <a:buSzPts val="1800"/>
              <a:buNone/>
              <a:defRPr/>
            </a:lvl4pPr>
            <a:lvl5pPr indent="-228600" lvl="4" marL="2286000" algn="l">
              <a:lnSpc>
                <a:spcPct val="90000"/>
              </a:lnSpc>
              <a:spcBef>
                <a:spcPts val="1800"/>
              </a:spcBef>
              <a:spcAft>
                <a:spcPts val="0"/>
              </a:spcAft>
              <a:buClr>
                <a:schemeClr val="lt1"/>
              </a:buClr>
              <a:buSzPts val="1800"/>
              <a:buNone/>
              <a:defRPr/>
            </a:lvl5pPr>
            <a:lvl6pPr indent="-342900" lvl="5" marL="2743200" algn="l">
              <a:lnSpc>
                <a:spcPct val="90000"/>
              </a:lnSpc>
              <a:spcBef>
                <a:spcPts val="1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1" name="Google Shape;181;p22"/>
          <p:cNvSpPr txBox="1"/>
          <p:nvPr>
            <p:ph idx="10" type="dt"/>
          </p:nvPr>
        </p:nvSpPr>
        <p:spPr>
          <a:xfrm>
            <a:off x="838200" y="69532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 name="Google Shape;182;p22"/>
          <p:cNvSpPr txBox="1"/>
          <p:nvPr>
            <p:ph idx="11" type="ftr"/>
          </p:nvPr>
        </p:nvSpPr>
        <p:spPr>
          <a:xfrm>
            <a:off x="4038600" y="69532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 name="Google Shape;183;p22"/>
          <p:cNvSpPr txBox="1"/>
          <p:nvPr>
            <p:ph idx="12" type="sldNum"/>
          </p:nvPr>
        </p:nvSpPr>
        <p:spPr>
          <a:xfrm>
            <a:off x="8929200" y="62895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ed Content">
  <p:cSld name="Title and Bulleted Content">
    <p:spTree>
      <p:nvGrpSpPr>
        <p:cNvPr id="184" name="Shape 184"/>
        <p:cNvGrpSpPr/>
        <p:nvPr/>
      </p:nvGrpSpPr>
      <p:grpSpPr>
        <a:xfrm>
          <a:off x="0" y="0"/>
          <a:ext cx="0" cy="0"/>
          <a:chOff x="0" y="0"/>
          <a:chExt cx="0" cy="0"/>
        </a:xfrm>
      </p:grpSpPr>
      <p:sp>
        <p:nvSpPr>
          <p:cNvPr id="185" name="Google Shape;185;p23"/>
          <p:cNvSpPr txBox="1"/>
          <p:nvPr>
            <p:ph type="title"/>
          </p:nvPr>
        </p:nvSpPr>
        <p:spPr>
          <a:xfrm>
            <a:off x="609600" y="914401"/>
            <a:ext cx="10972800" cy="535531"/>
          </a:xfrm>
          <a:prstGeom prst="rect">
            <a:avLst/>
          </a:prstGeom>
          <a:noFill/>
          <a:ln>
            <a:noFill/>
          </a:ln>
        </p:spPr>
        <p:txBody>
          <a:bodyPr anchorCtr="0" anchor="t" bIns="45700" lIns="0" spcFirstLastPara="1" rIns="0" wrap="square" tIns="45700">
            <a:spAutoFit/>
          </a:bodyPr>
          <a:lstStyle>
            <a:lvl1pPr lvl="0" algn="l">
              <a:lnSpc>
                <a:spcPct val="90000"/>
              </a:lnSpc>
              <a:spcBef>
                <a:spcPts val="0"/>
              </a:spcBef>
              <a:spcAft>
                <a:spcPts val="0"/>
              </a:spcAft>
              <a:buClr>
                <a:schemeClr val="lt1"/>
              </a:buClr>
              <a:buSzPts val="3200"/>
              <a:buFont typeface="Pla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6" name="Google Shape;186;p23"/>
          <p:cNvSpPr txBox="1"/>
          <p:nvPr>
            <p:ph idx="1" type="body"/>
          </p:nvPr>
        </p:nvSpPr>
        <p:spPr>
          <a:xfrm>
            <a:off x="609600" y="1714500"/>
            <a:ext cx="10972800" cy="4495800"/>
          </a:xfrm>
          <a:prstGeom prst="rect">
            <a:avLst/>
          </a:prstGeom>
          <a:noFill/>
          <a:ln>
            <a:noFill/>
          </a:ln>
        </p:spPr>
        <p:txBody>
          <a:bodyPr anchorCtr="0" anchor="t" bIns="45700" lIns="0" spcFirstLastPara="1" rIns="0" wrap="square" tIns="45700">
            <a:spAutoFit/>
          </a:bodyPr>
          <a:lstStyle>
            <a:lvl1pPr indent="-388620" lvl="0" marL="457200" algn="l">
              <a:lnSpc>
                <a:spcPct val="90000"/>
              </a:lnSpc>
              <a:spcBef>
                <a:spcPts val="0"/>
              </a:spcBef>
              <a:spcAft>
                <a:spcPts val="0"/>
              </a:spcAft>
              <a:buClr>
                <a:schemeClr val="lt1"/>
              </a:buClr>
              <a:buSzPts val="2520"/>
              <a:buChar char="•"/>
              <a:defRPr/>
            </a:lvl1pPr>
            <a:lvl2pPr indent="-331469" lvl="1" marL="914400" algn="l">
              <a:lnSpc>
                <a:spcPct val="90000"/>
              </a:lnSpc>
              <a:spcBef>
                <a:spcPts val="12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7" name="Google Shape;187;p23"/>
          <p:cNvSpPr txBox="1"/>
          <p:nvPr>
            <p:ph idx="10" type="dt"/>
          </p:nvPr>
        </p:nvSpPr>
        <p:spPr>
          <a:xfrm>
            <a:off x="838200" y="69532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 name="Google Shape;188;p23"/>
          <p:cNvSpPr txBox="1"/>
          <p:nvPr>
            <p:ph idx="11" type="ftr"/>
          </p:nvPr>
        </p:nvSpPr>
        <p:spPr>
          <a:xfrm>
            <a:off x="4038600" y="69532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9" name="Google Shape;189;p23"/>
          <p:cNvSpPr txBox="1"/>
          <p:nvPr>
            <p:ph idx="12" type="sldNum"/>
          </p:nvPr>
        </p:nvSpPr>
        <p:spPr>
          <a:xfrm>
            <a:off x="8929200" y="62895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Subtitle, and Content">
    <p:spTree>
      <p:nvGrpSpPr>
        <p:cNvPr id="190" name="Shape 190"/>
        <p:cNvGrpSpPr/>
        <p:nvPr/>
      </p:nvGrpSpPr>
      <p:grpSpPr>
        <a:xfrm>
          <a:off x="0" y="0"/>
          <a:ext cx="0" cy="0"/>
          <a:chOff x="0" y="0"/>
          <a:chExt cx="0" cy="0"/>
        </a:xfrm>
      </p:grpSpPr>
      <p:sp>
        <p:nvSpPr>
          <p:cNvPr id="191" name="Google Shape;191;p24"/>
          <p:cNvSpPr txBox="1"/>
          <p:nvPr>
            <p:ph type="title"/>
          </p:nvPr>
        </p:nvSpPr>
        <p:spPr>
          <a:xfrm>
            <a:off x="609600" y="914401"/>
            <a:ext cx="10972800" cy="535531"/>
          </a:xfrm>
          <a:prstGeom prst="rect">
            <a:avLst/>
          </a:prstGeom>
          <a:noFill/>
          <a:ln>
            <a:noFill/>
          </a:ln>
        </p:spPr>
        <p:txBody>
          <a:bodyPr anchorCtr="0" anchor="t" bIns="45700" lIns="0" spcFirstLastPara="1" rIns="0" wrap="square" tIns="45700">
            <a:spAutoFit/>
          </a:bodyPr>
          <a:lstStyle>
            <a:lvl1pPr lvl="0" algn="l">
              <a:lnSpc>
                <a:spcPct val="90000"/>
              </a:lnSpc>
              <a:spcBef>
                <a:spcPts val="0"/>
              </a:spcBef>
              <a:spcAft>
                <a:spcPts val="0"/>
              </a:spcAft>
              <a:buClr>
                <a:schemeClr val="lt1"/>
              </a:buClr>
              <a:buSzPts val="3200"/>
              <a:buFont typeface="Pla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2" name="Google Shape;192;p24"/>
          <p:cNvSpPr txBox="1"/>
          <p:nvPr>
            <p:ph idx="1" type="body"/>
          </p:nvPr>
        </p:nvSpPr>
        <p:spPr>
          <a:xfrm>
            <a:off x="609600" y="2133600"/>
            <a:ext cx="10972800" cy="4076700"/>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2520"/>
              <a:buNone/>
              <a:defRPr/>
            </a:lvl1pPr>
            <a:lvl2pPr indent="-228600" lvl="1" marL="914400" algn="l">
              <a:lnSpc>
                <a:spcPct val="90000"/>
              </a:lnSpc>
              <a:spcBef>
                <a:spcPts val="1800"/>
              </a:spcBef>
              <a:spcAft>
                <a:spcPts val="0"/>
              </a:spcAft>
              <a:buClr>
                <a:schemeClr val="lt1"/>
              </a:buClr>
              <a:buSzPts val="2160"/>
              <a:buNone/>
              <a:defRPr/>
            </a:lvl2pPr>
            <a:lvl3pPr indent="-228600" lvl="2" marL="1371600" algn="l">
              <a:lnSpc>
                <a:spcPct val="90000"/>
              </a:lnSpc>
              <a:spcBef>
                <a:spcPts val="1800"/>
              </a:spcBef>
              <a:spcAft>
                <a:spcPts val="0"/>
              </a:spcAft>
              <a:buClr>
                <a:schemeClr val="lt1"/>
              </a:buClr>
              <a:buSzPts val="2000"/>
              <a:buNone/>
              <a:defRPr/>
            </a:lvl3pPr>
            <a:lvl4pPr indent="-228600" lvl="3" marL="1828800" algn="l">
              <a:lnSpc>
                <a:spcPct val="90000"/>
              </a:lnSpc>
              <a:spcBef>
                <a:spcPts val="1800"/>
              </a:spcBef>
              <a:spcAft>
                <a:spcPts val="0"/>
              </a:spcAft>
              <a:buClr>
                <a:schemeClr val="lt1"/>
              </a:buClr>
              <a:buSzPts val="1800"/>
              <a:buNone/>
              <a:defRPr/>
            </a:lvl4pPr>
            <a:lvl5pPr indent="-228600" lvl="4" marL="2286000" algn="l">
              <a:lnSpc>
                <a:spcPct val="90000"/>
              </a:lnSpc>
              <a:spcBef>
                <a:spcPts val="1800"/>
              </a:spcBef>
              <a:spcAft>
                <a:spcPts val="0"/>
              </a:spcAft>
              <a:buClr>
                <a:schemeClr val="lt1"/>
              </a:buClr>
              <a:buSzPts val="1800"/>
              <a:buNone/>
              <a:defRPr/>
            </a:lvl5pPr>
            <a:lvl6pPr indent="-342900" lvl="5" marL="2743200" algn="l">
              <a:lnSpc>
                <a:spcPct val="90000"/>
              </a:lnSpc>
              <a:spcBef>
                <a:spcPts val="1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93" name="Google Shape;193;p24"/>
          <p:cNvSpPr txBox="1"/>
          <p:nvPr>
            <p:ph idx="2" type="body"/>
          </p:nvPr>
        </p:nvSpPr>
        <p:spPr>
          <a:xfrm>
            <a:off x="609600" y="1455968"/>
            <a:ext cx="10972800" cy="258532"/>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080"/>
              <a:buNone/>
              <a:defRPr b="1" i="0" sz="1200" cap="none"/>
            </a:lvl1pPr>
            <a:lvl2pPr indent="-331469" lvl="1" marL="914400" algn="l">
              <a:lnSpc>
                <a:spcPct val="90000"/>
              </a:lnSpc>
              <a:spcBef>
                <a:spcPts val="12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94" name="Google Shape;194;p24"/>
          <p:cNvSpPr txBox="1"/>
          <p:nvPr>
            <p:ph idx="10" type="dt"/>
          </p:nvPr>
        </p:nvSpPr>
        <p:spPr>
          <a:xfrm>
            <a:off x="838200" y="69532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 name="Google Shape;195;p24"/>
          <p:cNvSpPr txBox="1"/>
          <p:nvPr>
            <p:ph idx="11" type="ftr"/>
          </p:nvPr>
        </p:nvSpPr>
        <p:spPr>
          <a:xfrm>
            <a:off x="4038600" y="69532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 name="Google Shape;196;p24"/>
          <p:cNvSpPr txBox="1"/>
          <p:nvPr>
            <p:ph idx="12" type="sldNum"/>
          </p:nvPr>
        </p:nvSpPr>
        <p:spPr>
          <a:xfrm>
            <a:off x="8929200" y="62895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840">
          <p15:clr>
            <a:srgbClr val="9FCC3B"/>
          </p15:clr>
        </p15:guide>
        <p15:guide id="2" orient="horz" pos="1128">
          <p15:clr>
            <a:srgbClr val="9FCC3B"/>
          </p15:clr>
        </p15:guide>
        <p15:guide id="3" orient="horz" pos="134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Bulleted Content">
  <p:cSld name="Title, Subtitle, and Bulleted Content">
    <p:spTree>
      <p:nvGrpSpPr>
        <p:cNvPr id="197" name="Shape 197"/>
        <p:cNvGrpSpPr/>
        <p:nvPr/>
      </p:nvGrpSpPr>
      <p:grpSpPr>
        <a:xfrm>
          <a:off x="0" y="0"/>
          <a:ext cx="0" cy="0"/>
          <a:chOff x="0" y="0"/>
          <a:chExt cx="0" cy="0"/>
        </a:xfrm>
      </p:grpSpPr>
      <p:sp>
        <p:nvSpPr>
          <p:cNvPr id="198" name="Google Shape;198;p25"/>
          <p:cNvSpPr txBox="1"/>
          <p:nvPr>
            <p:ph type="title"/>
          </p:nvPr>
        </p:nvSpPr>
        <p:spPr>
          <a:xfrm>
            <a:off x="609600" y="914401"/>
            <a:ext cx="10972800" cy="535531"/>
          </a:xfrm>
          <a:prstGeom prst="rect">
            <a:avLst/>
          </a:prstGeom>
          <a:noFill/>
          <a:ln>
            <a:noFill/>
          </a:ln>
        </p:spPr>
        <p:txBody>
          <a:bodyPr anchorCtr="0" anchor="t" bIns="45700" lIns="0" spcFirstLastPara="1" rIns="0" wrap="square" tIns="45700">
            <a:spAutoFit/>
          </a:bodyPr>
          <a:lstStyle>
            <a:lvl1pPr lvl="0" algn="l">
              <a:lnSpc>
                <a:spcPct val="90000"/>
              </a:lnSpc>
              <a:spcBef>
                <a:spcPts val="0"/>
              </a:spcBef>
              <a:spcAft>
                <a:spcPts val="0"/>
              </a:spcAft>
              <a:buClr>
                <a:schemeClr val="lt1"/>
              </a:buClr>
              <a:buSzPts val="3200"/>
              <a:buFont typeface="Pla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9" name="Google Shape;199;p25"/>
          <p:cNvSpPr txBox="1"/>
          <p:nvPr>
            <p:ph idx="1" type="body"/>
          </p:nvPr>
        </p:nvSpPr>
        <p:spPr>
          <a:xfrm>
            <a:off x="609600" y="1981200"/>
            <a:ext cx="10972800" cy="4229100"/>
          </a:xfrm>
          <a:prstGeom prst="rect">
            <a:avLst/>
          </a:prstGeom>
          <a:noFill/>
          <a:ln>
            <a:noFill/>
          </a:ln>
        </p:spPr>
        <p:txBody>
          <a:bodyPr anchorCtr="0" anchor="t" bIns="45700" lIns="0" spcFirstLastPara="1" rIns="0" wrap="square" tIns="45700">
            <a:spAutoFit/>
          </a:bodyPr>
          <a:lstStyle>
            <a:lvl1pPr indent="-388620" lvl="0" marL="457200" algn="l">
              <a:lnSpc>
                <a:spcPct val="90000"/>
              </a:lnSpc>
              <a:spcBef>
                <a:spcPts val="0"/>
              </a:spcBef>
              <a:spcAft>
                <a:spcPts val="0"/>
              </a:spcAft>
              <a:buClr>
                <a:schemeClr val="lt1"/>
              </a:buClr>
              <a:buSzPts val="2520"/>
              <a:buChar char="•"/>
              <a:defRPr/>
            </a:lvl1pPr>
            <a:lvl2pPr indent="-331469" lvl="1" marL="914400" algn="l">
              <a:lnSpc>
                <a:spcPct val="90000"/>
              </a:lnSpc>
              <a:spcBef>
                <a:spcPts val="12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00" name="Google Shape;200;p25"/>
          <p:cNvSpPr txBox="1"/>
          <p:nvPr>
            <p:ph idx="2" type="body"/>
          </p:nvPr>
        </p:nvSpPr>
        <p:spPr>
          <a:xfrm>
            <a:off x="609600" y="1457034"/>
            <a:ext cx="10972800" cy="258532"/>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080"/>
              <a:buNone/>
              <a:defRPr b="1" i="0" sz="1200" cap="none"/>
            </a:lvl1pPr>
            <a:lvl2pPr indent="-331469" lvl="1" marL="914400" algn="l">
              <a:lnSpc>
                <a:spcPct val="90000"/>
              </a:lnSpc>
              <a:spcBef>
                <a:spcPts val="12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01" name="Google Shape;201;p25"/>
          <p:cNvSpPr txBox="1"/>
          <p:nvPr>
            <p:ph idx="10" type="dt"/>
          </p:nvPr>
        </p:nvSpPr>
        <p:spPr>
          <a:xfrm>
            <a:off x="838200" y="69532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 name="Google Shape;202;p25"/>
          <p:cNvSpPr txBox="1"/>
          <p:nvPr>
            <p:ph idx="11" type="ftr"/>
          </p:nvPr>
        </p:nvSpPr>
        <p:spPr>
          <a:xfrm>
            <a:off x="4038600" y="69532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 name="Google Shape;203;p25"/>
          <p:cNvSpPr txBox="1"/>
          <p:nvPr>
            <p:ph idx="12" type="sldNum"/>
          </p:nvPr>
        </p:nvSpPr>
        <p:spPr>
          <a:xfrm>
            <a:off x="8929200" y="62895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840">
          <p15:clr>
            <a:srgbClr val="9FCC3B"/>
          </p15:clr>
        </p15:guide>
        <p15:guide id="2" orient="horz" pos="1128">
          <p15:clr>
            <a:srgbClr val="9FCC3B"/>
          </p15:clr>
        </p15:guide>
        <p15:guide id="3" orient="horz" pos="1248">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Image">
  <p:cSld name="Title, Content, and Image">
    <p:spTree>
      <p:nvGrpSpPr>
        <p:cNvPr id="204" name="Shape 204"/>
        <p:cNvGrpSpPr/>
        <p:nvPr/>
      </p:nvGrpSpPr>
      <p:grpSpPr>
        <a:xfrm>
          <a:off x="0" y="0"/>
          <a:ext cx="0" cy="0"/>
          <a:chOff x="0" y="0"/>
          <a:chExt cx="0" cy="0"/>
        </a:xfrm>
      </p:grpSpPr>
      <p:sp>
        <p:nvSpPr>
          <p:cNvPr id="205" name="Google Shape;205;p26"/>
          <p:cNvSpPr txBox="1"/>
          <p:nvPr>
            <p:ph type="title"/>
          </p:nvPr>
        </p:nvSpPr>
        <p:spPr>
          <a:xfrm>
            <a:off x="609600" y="914401"/>
            <a:ext cx="5334000" cy="1085849"/>
          </a:xfrm>
          <a:prstGeom prst="rect">
            <a:avLst/>
          </a:prstGeom>
          <a:noFill/>
          <a:ln>
            <a:noFill/>
          </a:ln>
        </p:spPr>
        <p:txBody>
          <a:bodyPr anchorCtr="0" anchor="t" bIns="45700" lIns="0" spcFirstLastPara="1" rIns="0" wrap="square" tIns="45700">
            <a:spAutoFit/>
          </a:bodyPr>
          <a:lstStyle>
            <a:lvl1pPr lvl="0" algn="l">
              <a:lnSpc>
                <a:spcPct val="90000"/>
              </a:lnSpc>
              <a:spcBef>
                <a:spcPts val="0"/>
              </a:spcBef>
              <a:spcAft>
                <a:spcPts val="0"/>
              </a:spcAft>
              <a:buClr>
                <a:schemeClr val="lt1"/>
              </a:buClr>
              <a:buSzPts val="3200"/>
              <a:buFont typeface="Pla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6" name="Google Shape;206;p26"/>
          <p:cNvSpPr txBox="1"/>
          <p:nvPr>
            <p:ph idx="1" type="body"/>
          </p:nvPr>
        </p:nvSpPr>
        <p:spPr>
          <a:xfrm>
            <a:off x="609600" y="2171700"/>
            <a:ext cx="5334000" cy="4038599"/>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2160"/>
              <a:buNone/>
              <a:defRPr sz="2400"/>
            </a:lvl1pPr>
            <a:lvl2pPr indent="-228600" lvl="1" marL="914400" algn="l">
              <a:lnSpc>
                <a:spcPct val="90000"/>
              </a:lnSpc>
              <a:spcBef>
                <a:spcPts val="1800"/>
              </a:spcBef>
              <a:spcAft>
                <a:spcPts val="0"/>
              </a:spcAft>
              <a:buClr>
                <a:schemeClr val="lt1"/>
              </a:buClr>
              <a:buSzPts val="1800"/>
              <a:buNone/>
              <a:defRPr sz="2000"/>
            </a:lvl2pPr>
            <a:lvl3pPr indent="-228600" lvl="2" marL="1371600" algn="l">
              <a:lnSpc>
                <a:spcPct val="90000"/>
              </a:lnSpc>
              <a:spcBef>
                <a:spcPts val="1800"/>
              </a:spcBef>
              <a:spcAft>
                <a:spcPts val="0"/>
              </a:spcAft>
              <a:buClr>
                <a:schemeClr val="lt1"/>
              </a:buClr>
              <a:buSzPts val="1800"/>
              <a:buNone/>
              <a:defRPr sz="1800"/>
            </a:lvl3pPr>
            <a:lvl4pPr indent="-228600" lvl="3" marL="1828800" algn="l">
              <a:lnSpc>
                <a:spcPct val="90000"/>
              </a:lnSpc>
              <a:spcBef>
                <a:spcPts val="1800"/>
              </a:spcBef>
              <a:spcAft>
                <a:spcPts val="0"/>
              </a:spcAft>
              <a:buClr>
                <a:schemeClr val="lt1"/>
              </a:buClr>
              <a:buSzPts val="1600"/>
              <a:buNone/>
              <a:defRPr sz="1600"/>
            </a:lvl4pPr>
            <a:lvl5pPr indent="-228600" lvl="4" marL="2286000" algn="l">
              <a:lnSpc>
                <a:spcPct val="90000"/>
              </a:lnSpc>
              <a:spcBef>
                <a:spcPts val="1800"/>
              </a:spcBef>
              <a:spcAft>
                <a:spcPts val="0"/>
              </a:spcAft>
              <a:buClr>
                <a:schemeClr val="lt1"/>
              </a:buClr>
              <a:buSzPts val="1600"/>
              <a:buNone/>
              <a:defRPr sz="1600"/>
            </a:lvl5pPr>
            <a:lvl6pPr indent="-342900" lvl="5" marL="2743200" algn="l">
              <a:lnSpc>
                <a:spcPct val="90000"/>
              </a:lnSpc>
              <a:spcBef>
                <a:spcPts val="1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07" name="Google Shape;207;p26"/>
          <p:cNvSpPr/>
          <p:nvPr>
            <p:ph idx="2" type="pic"/>
          </p:nvPr>
        </p:nvSpPr>
        <p:spPr>
          <a:xfrm>
            <a:off x="6248400" y="0"/>
            <a:ext cx="5943600" cy="6858000"/>
          </a:xfrm>
          <a:prstGeom prst="rect">
            <a:avLst/>
          </a:prstGeom>
          <a:noFill/>
          <a:ln>
            <a:noFill/>
          </a:ln>
        </p:spPr>
      </p:sp>
      <p:sp>
        <p:nvSpPr>
          <p:cNvPr id="208" name="Google Shape;208;p26"/>
          <p:cNvSpPr txBox="1"/>
          <p:nvPr>
            <p:ph idx="10" type="dt"/>
          </p:nvPr>
        </p:nvSpPr>
        <p:spPr>
          <a:xfrm>
            <a:off x="838200" y="69532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 name="Google Shape;209;p26"/>
          <p:cNvSpPr txBox="1"/>
          <p:nvPr>
            <p:ph idx="11" type="ftr"/>
          </p:nvPr>
        </p:nvSpPr>
        <p:spPr>
          <a:xfrm>
            <a:off x="4038600" y="69532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6"/>
          <p:cNvSpPr txBox="1"/>
          <p:nvPr>
            <p:ph idx="12" type="sldNum"/>
          </p:nvPr>
        </p:nvSpPr>
        <p:spPr>
          <a:xfrm>
            <a:off x="8929200" y="62895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1368">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1" name="Shape 211"/>
        <p:cNvGrpSpPr/>
        <p:nvPr/>
      </p:nvGrpSpPr>
      <p:grpSpPr>
        <a:xfrm>
          <a:off x="0" y="0"/>
          <a:ext cx="0" cy="0"/>
          <a:chOff x="0" y="0"/>
          <a:chExt cx="0" cy="0"/>
        </a:xfrm>
      </p:grpSpPr>
      <p:sp>
        <p:nvSpPr>
          <p:cNvPr id="212" name="Google Shape;212;p27"/>
          <p:cNvSpPr txBox="1"/>
          <p:nvPr>
            <p:ph type="title"/>
          </p:nvPr>
        </p:nvSpPr>
        <p:spPr>
          <a:xfrm>
            <a:off x="609600" y="914401"/>
            <a:ext cx="10972800" cy="535531"/>
          </a:xfrm>
          <a:prstGeom prst="rect">
            <a:avLst/>
          </a:prstGeom>
          <a:noFill/>
          <a:ln>
            <a:noFill/>
          </a:ln>
        </p:spPr>
        <p:txBody>
          <a:bodyPr anchorCtr="0" anchor="t" bIns="45700" lIns="0" spcFirstLastPara="1" rIns="0" wrap="square" tIns="45700">
            <a:spAutoFit/>
          </a:bodyPr>
          <a:lstStyle>
            <a:lvl1pPr lvl="0" algn="l">
              <a:lnSpc>
                <a:spcPct val="90000"/>
              </a:lnSpc>
              <a:spcBef>
                <a:spcPts val="0"/>
              </a:spcBef>
              <a:spcAft>
                <a:spcPts val="0"/>
              </a:spcAft>
              <a:buClr>
                <a:schemeClr val="lt1"/>
              </a:buClr>
              <a:buSzPts val="3200"/>
              <a:buFont typeface="Pla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3" name="Google Shape;213;p27"/>
          <p:cNvSpPr txBox="1"/>
          <p:nvPr>
            <p:ph idx="1" type="body"/>
          </p:nvPr>
        </p:nvSpPr>
        <p:spPr>
          <a:xfrm>
            <a:off x="609600" y="1714500"/>
            <a:ext cx="5248274" cy="4495800"/>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2160"/>
              <a:buNone/>
              <a:defRPr sz="2400"/>
            </a:lvl1pPr>
            <a:lvl2pPr indent="-228600" lvl="1" marL="914400" algn="l">
              <a:lnSpc>
                <a:spcPct val="90000"/>
              </a:lnSpc>
              <a:spcBef>
                <a:spcPts val="1800"/>
              </a:spcBef>
              <a:spcAft>
                <a:spcPts val="0"/>
              </a:spcAft>
              <a:buClr>
                <a:schemeClr val="lt1"/>
              </a:buClr>
              <a:buSzPts val="1800"/>
              <a:buNone/>
              <a:defRPr sz="2000"/>
            </a:lvl2pPr>
            <a:lvl3pPr indent="-228600" lvl="2" marL="1371600" algn="l">
              <a:lnSpc>
                <a:spcPct val="90000"/>
              </a:lnSpc>
              <a:spcBef>
                <a:spcPts val="1800"/>
              </a:spcBef>
              <a:spcAft>
                <a:spcPts val="0"/>
              </a:spcAft>
              <a:buClr>
                <a:schemeClr val="lt1"/>
              </a:buClr>
              <a:buSzPts val="1800"/>
              <a:buNone/>
              <a:defRPr sz="1800"/>
            </a:lvl3pPr>
            <a:lvl4pPr indent="-228600" lvl="3" marL="1828800" algn="l">
              <a:lnSpc>
                <a:spcPct val="90000"/>
              </a:lnSpc>
              <a:spcBef>
                <a:spcPts val="1800"/>
              </a:spcBef>
              <a:spcAft>
                <a:spcPts val="0"/>
              </a:spcAft>
              <a:buClr>
                <a:schemeClr val="lt1"/>
              </a:buClr>
              <a:buSzPts val="1600"/>
              <a:buNone/>
              <a:defRPr sz="1600"/>
            </a:lvl4pPr>
            <a:lvl5pPr indent="-228600" lvl="4" marL="2286000" algn="l">
              <a:lnSpc>
                <a:spcPct val="90000"/>
              </a:lnSpc>
              <a:spcBef>
                <a:spcPts val="1800"/>
              </a:spcBef>
              <a:spcAft>
                <a:spcPts val="0"/>
              </a:spcAft>
              <a:buClr>
                <a:schemeClr val="lt1"/>
              </a:buClr>
              <a:buSzPts val="1600"/>
              <a:buNone/>
              <a:defRPr sz="1600"/>
            </a:lvl5pPr>
            <a:lvl6pPr indent="-342900" lvl="5" marL="2743200" algn="l">
              <a:lnSpc>
                <a:spcPct val="90000"/>
              </a:lnSpc>
              <a:spcBef>
                <a:spcPts val="1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4" name="Google Shape;214;p27"/>
          <p:cNvSpPr txBox="1"/>
          <p:nvPr>
            <p:ph idx="2" type="body"/>
          </p:nvPr>
        </p:nvSpPr>
        <p:spPr>
          <a:xfrm>
            <a:off x="6334125" y="1714499"/>
            <a:ext cx="5248276" cy="4495800"/>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2160"/>
              <a:buNone/>
              <a:defRPr sz="2400"/>
            </a:lvl1pPr>
            <a:lvl2pPr indent="-228600" lvl="1" marL="914400" algn="l">
              <a:lnSpc>
                <a:spcPct val="90000"/>
              </a:lnSpc>
              <a:spcBef>
                <a:spcPts val="1800"/>
              </a:spcBef>
              <a:spcAft>
                <a:spcPts val="0"/>
              </a:spcAft>
              <a:buClr>
                <a:schemeClr val="lt1"/>
              </a:buClr>
              <a:buSzPts val="1800"/>
              <a:buNone/>
              <a:defRPr sz="2000"/>
            </a:lvl2pPr>
            <a:lvl3pPr indent="-228600" lvl="2" marL="1371600" algn="l">
              <a:lnSpc>
                <a:spcPct val="90000"/>
              </a:lnSpc>
              <a:spcBef>
                <a:spcPts val="1800"/>
              </a:spcBef>
              <a:spcAft>
                <a:spcPts val="0"/>
              </a:spcAft>
              <a:buClr>
                <a:schemeClr val="lt1"/>
              </a:buClr>
              <a:buSzPts val="1800"/>
              <a:buNone/>
              <a:defRPr sz="1800"/>
            </a:lvl3pPr>
            <a:lvl4pPr indent="-228600" lvl="3" marL="1828800" algn="l">
              <a:lnSpc>
                <a:spcPct val="90000"/>
              </a:lnSpc>
              <a:spcBef>
                <a:spcPts val="1800"/>
              </a:spcBef>
              <a:spcAft>
                <a:spcPts val="0"/>
              </a:spcAft>
              <a:buClr>
                <a:schemeClr val="lt1"/>
              </a:buClr>
              <a:buSzPts val="1600"/>
              <a:buNone/>
              <a:defRPr sz="1600"/>
            </a:lvl4pPr>
            <a:lvl5pPr indent="-228600" lvl="4" marL="2286000" algn="l">
              <a:lnSpc>
                <a:spcPct val="90000"/>
              </a:lnSpc>
              <a:spcBef>
                <a:spcPts val="1800"/>
              </a:spcBef>
              <a:spcAft>
                <a:spcPts val="0"/>
              </a:spcAft>
              <a:buClr>
                <a:schemeClr val="lt1"/>
              </a:buClr>
              <a:buSzPts val="1600"/>
              <a:buNone/>
              <a:defRPr sz="1600"/>
            </a:lvl5pPr>
            <a:lvl6pPr indent="-342900" lvl="5" marL="2743200" algn="l">
              <a:lnSpc>
                <a:spcPct val="90000"/>
              </a:lnSpc>
              <a:spcBef>
                <a:spcPts val="1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 name="Google Shape;215;p27"/>
          <p:cNvSpPr txBox="1"/>
          <p:nvPr>
            <p:ph idx="10" type="dt"/>
          </p:nvPr>
        </p:nvSpPr>
        <p:spPr>
          <a:xfrm>
            <a:off x="838200" y="69532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 name="Google Shape;216;p27"/>
          <p:cNvSpPr txBox="1"/>
          <p:nvPr>
            <p:ph idx="11" type="ftr"/>
          </p:nvPr>
        </p:nvSpPr>
        <p:spPr>
          <a:xfrm>
            <a:off x="4038600" y="69532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 name="Google Shape;217;p27"/>
          <p:cNvSpPr txBox="1"/>
          <p:nvPr>
            <p:ph idx="12" type="sldNum"/>
          </p:nvPr>
        </p:nvSpPr>
        <p:spPr>
          <a:xfrm>
            <a:off x="8929200" y="62895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18" name="Shape 218"/>
        <p:cNvGrpSpPr/>
        <p:nvPr/>
      </p:nvGrpSpPr>
      <p:grpSpPr>
        <a:xfrm>
          <a:off x="0" y="0"/>
          <a:ext cx="0" cy="0"/>
          <a:chOff x="0" y="0"/>
          <a:chExt cx="0" cy="0"/>
        </a:xfrm>
      </p:grpSpPr>
      <p:sp>
        <p:nvSpPr>
          <p:cNvPr id="219" name="Google Shape;219;p28"/>
          <p:cNvSpPr txBox="1"/>
          <p:nvPr>
            <p:ph type="title"/>
          </p:nvPr>
        </p:nvSpPr>
        <p:spPr>
          <a:xfrm>
            <a:off x="609600" y="917577"/>
            <a:ext cx="10972800" cy="535531"/>
          </a:xfrm>
          <a:prstGeom prst="rect">
            <a:avLst/>
          </a:prstGeom>
          <a:noFill/>
          <a:ln>
            <a:noFill/>
          </a:ln>
        </p:spPr>
        <p:txBody>
          <a:bodyPr anchorCtr="0" anchor="t" bIns="45700" lIns="0" spcFirstLastPara="1" rIns="0" wrap="square" tIns="45700">
            <a:spAutoFit/>
          </a:bodyPr>
          <a:lstStyle>
            <a:lvl1pPr lvl="0" algn="l">
              <a:lnSpc>
                <a:spcPct val="90000"/>
              </a:lnSpc>
              <a:spcBef>
                <a:spcPts val="0"/>
              </a:spcBef>
              <a:spcAft>
                <a:spcPts val="0"/>
              </a:spcAft>
              <a:buClr>
                <a:schemeClr val="lt1"/>
              </a:buClr>
              <a:buSzPts val="3200"/>
              <a:buFont typeface="Pla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0" name="Google Shape;220;p28"/>
          <p:cNvSpPr txBox="1"/>
          <p:nvPr>
            <p:ph idx="1" type="body"/>
          </p:nvPr>
        </p:nvSpPr>
        <p:spPr>
          <a:xfrm>
            <a:off x="609599" y="1743647"/>
            <a:ext cx="5248656" cy="369332"/>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accent6"/>
              </a:buClr>
              <a:buSzPts val="1800"/>
              <a:buNone/>
              <a:defRPr b="1" sz="2000">
                <a:solidFill>
                  <a:schemeClr val="accent6"/>
                </a:solidFill>
              </a:defRPr>
            </a:lvl1pPr>
            <a:lvl2pPr indent="-228600" lvl="1" marL="914400" algn="l">
              <a:lnSpc>
                <a:spcPct val="90000"/>
              </a:lnSpc>
              <a:spcBef>
                <a:spcPts val="1200"/>
              </a:spcBef>
              <a:spcAft>
                <a:spcPts val="0"/>
              </a:spcAft>
              <a:buClr>
                <a:schemeClr val="lt1"/>
              </a:buClr>
              <a:buSzPts val="1800"/>
              <a:buNone/>
              <a:defRPr b="1" sz="2000"/>
            </a:lvl2pPr>
            <a:lvl3pPr indent="-228600" lvl="2" marL="1371600" algn="l">
              <a:lnSpc>
                <a:spcPct val="90000"/>
              </a:lnSpc>
              <a:spcBef>
                <a:spcPts val="1200"/>
              </a:spcBef>
              <a:spcAft>
                <a:spcPts val="0"/>
              </a:spcAft>
              <a:buClr>
                <a:schemeClr val="lt1"/>
              </a:buClr>
              <a:buSzPts val="1800"/>
              <a:buNone/>
              <a:defRPr b="1" sz="1800"/>
            </a:lvl3pPr>
            <a:lvl4pPr indent="-228600" lvl="3" marL="1828800" algn="l">
              <a:lnSpc>
                <a:spcPct val="90000"/>
              </a:lnSpc>
              <a:spcBef>
                <a:spcPts val="1200"/>
              </a:spcBef>
              <a:spcAft>
                <a:spcPts val="0"/>
              </a:spcAft>
              <a:buClr>
                <a:schemeClr val="lt1"/>
              </a:buClr>
              <a:buSzPts val="1600"/>
              <a:buNone/>
              <a:defRPr b="1" sz="1600"/>
            </a:lvl4pPr>
            <a:lvl5pPr indent="-228600" lvl="4" marL="2286000" algn="l">
              <a:lnSpc>
                <a:spcPct val="90000"/>
              </a:lnSpc>
              <a:spcBef>
                <a:spcPts val="1200"/>
              </a:spcBef>
              <a:spcAft>
                <a:spcPts val="0"/>
              </a:spcAft>
              <a:buClr>
                <a:schemeClr val="lt1"/>
              </a:buClr>
              <a:buSzPts val="1600"/>
              <a:buNone/>
              <a:defRPr b="1" sz="1600"/>
            </a:lvl5pPr>
            <a:lvl6pPr indent="-228600" lvl="5" marL="2743200" algn="l">
              <a:lnSpc>
                <a:spcPct val="90000"/>
              </a:lnSpc>
              <a:spcBef>
                <a:spcPts val="12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21" name="Google Shape;221;p28"/>
          <p:cNvSpPr txBox="1"/>
          <p:nvPr>
            <p:ph idx="2" type="body"/>
          </p:nvPr>
        </p:nvSpPr>
        <p:spPr>
          <a:xfrm>
            <a:off x="609598" y="2141554"/>
            <a:ext cx="5248656" cy="4068746"/>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620"/>
              <a:buNone/>
              <a:defRPr sz="1800"/>
            </a:lvl1pPr>
            <a:lvl2pPr indent="-228600" lvl="1" marL="914400" algn="l">
              <a:lnSpc>
                <a:spcPct val="90000"/>
              </a:lnSpc>
              <a:spcBef>
                <a:spcPts val="1200"/>
              </a:spcBef>
              <a:spcAft>
                <a:spcPts val="0"/>
              </a:spcAft>
              <a:buClr>
                <a:schemeClr val="lt1"/>
              </a:buClr>
              <a:buSzPts val="1440"/>
              <a:buNone/>
              <a:defRPr sz="1600"/>
            </a:lvl2pPr>
            <a:lvl3pPr indent="-228600" lvl="2" marL="1371600" algn="l">
              <a:lnSpc>
                <a:spcPct val="90000"/>
              </a:lnSpc>
              <a:spcBef>
                <a:spcPts val="1200"/>
              </a:spcBef>
              <a:spcAft>
                <a:spcPts val="0"/>
              </a:spcAft>
              <a:buClr>
                <a:schemeClr val="lt1"/>
              </a:buClr>
              <a:buSzPts val="1400"/>
              <a:buNone/>
              <a:defRPr sz="1400"/>
            </a:lvl3pPr>
            <a:lvl4pPr indent="-228600" lvl="3" marL="1828800" algn="l">
              <a:lnSpc>
                <a:spcPct val="90000"/>
              </a:lnSpc>
              <a:spcBef>
                <a:spcPts val="1200"/>
              </a:spcBef>
              <a:spcAft>
                <a:spcPts val="0"/>
              </a:spcAft>
              <a:buClr>
                <a:schemeClr val="lt1"/>
              </a:buClr>
              <a:buSzPts val="1200"/>
              <a:buNone/>
              <a:defRPr sz="1200"/>
            </a:lvl4pPr>
            <a:lvl5pPr indent="-228600" lvl="4" marL="2286000" algn="l">
              <a:lnSpc>
                <a:spcPct val="90000"/>
              </a:lnSpc>
              <a:spcBef>
                <a:spcPts val="1200"/>
              </a:spcBef>
              <a:spcAft>
                <a:spcPts val="0"/>
              </a:spcAft>
              <a:buClr>
                <a:schemeClr val="lt1"/>
              </a:buClr>
              <a:buSzPts val="1200"/>
              <a:buNone/>
              <a:defRPr sz="1200"/>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2" name="Google Shape;222;p28"/>
          <p:cNvSpPr txBox="1"/>
          <p:nvPr>
            <p:ph idx="3" type="body"/>
          </p:nvPr>
        </p:nvSpPr>
        <p:spPr>
          <a:xfrm>
            <a:off x="6334125" y="1743647"/>
            <a:ext cx="5248656" cy="369332"/>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accent6"/>
              </a:buClr>
              <a:buSzPts val="1800"/>
              <a:buNone/>
              <a:defRPr b="1" sz="2000">
                <a:solidFill>
                  <a:schemeClr val="accent6"/>
                </a:solidFill>
              </a:defRPr>
            </a:lvl1pPr>
            <a:lvl2pPr indent="-228600" lvl="1" marL="914400" algn="l">
              <a:lnSpc>
                <a:spcPct val="90000"/>
              </a:lnSpc>
              <a:spcBef>
                <a:spcPts val="1200"/>
              </a:spcBef>
              <a:spcAft>
                <a:spcPts val="0"/>
              </a:spcAft>
              <a:buClr>
                <a:schemeClr val="lt1"/>
              </a:buClr>
              <a:buSzPts val="1800"/>
              <a:buNone/>
              <a:defRPr b="1" sz="2000"/>
            </a:lvl2pPr>
            <a:lvl3pPr indent="-228600" lvl="2" marL="1371600" algn="l">
              <a:lnSpc>
                <a:spcPct val="90000"/>
              </a:lnSpc>
              <a:spcBef>
                <a:spcPts val="1200"/>
              </a:spcBef>
              <a:spcAft>
                <a:spcPts val="0"/>
              </a:spcAft>
              <a:buClr>
                <a:schemeClr val="lt1"/>
              </a:buClr>
              <a:buSzPts val="1800"/>
              <a:buNone/>
              <a:defRPr b="1" sz="1800"/>
            </a:lvl3pPr>
            <a:lvl4pPr indent="-228600" lvl="3" marL="1828800" algn="l">
              <a:lnSpc>
                <a:spcPct val="90000"/>
              </a:lnSpc>
              <a:spcBef>
                <a:spcPts val="1200"/>
              </a:spcBef>
              <a:spcAft>
                <a:spcPts val="0"/>
              </a:spcAft>
              <a:buClr>
                <a:schemeClr val="lt1"/>
              </a:buClr>
              <a:buSzPts val="1600"/>
              <a:buNone/>
              <a:defRPr b="1" sz="1600"/>
            </a:lvl4pPr>
            <a:lvl5pPr indent="-228600" lvl="4" marL="2286000" algn="l">
              <a:lnSpc>
                <a:spcPct val="90000"/>
              </a:lnSpc>
              <a:spcBef>
                <a:spcPts val="1200"/>
              </a:spcBef>
              <a:spcAft>
                <a:spcPts val="0"/>
              </a:spcAft>
              <a:buClr>
                <a:schemeClr val="lt1"/>
              </a:buClr>
              <a:buSzPts val="1600"/>
              <a:buNone/>
              <a:defRPr b="1" sz="1600"/>
            </a:lvl5pPr>
            <a:lvl6pPr indent="-228600" lvl="5" marL="2743200" algn="l">
              <a:lnSpc>
                <a:spcPct val="90000"/>
              </a:lnSpc>
              <a:spcBef>
                <a:spcPts val="12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23" name="Google Shape;223;p28"/>
          <p:cNvSpPr txBox="1"/>
          <p:nvPr>
            <p:ph idx="4" type="body"/>
          </p:nvPr>
        </p:nvSpPr>
        <p:spPr>
          <a:xfrm>
            <a:off x="6334125" y="2141554"/>
            <a:ext cx="5248656" cy="4068746"/>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620"/>
              <a:buNone/>
              <a:defRPr sz="1800"/>
            </a:lvl1pPr>
            <a:lvl2pPr indent="-228600" lvl="1" marL="914400" algn="l">
              <a:lnSpc>
                <a:spcPct val="90000"/>
              </a:lnSpc>
              <a:spcBef>
                <a:spcPts val="1200"/>
              </a:spcBef>
              <a:spcAft>
                <a:spcPts val="0"/>
              </a:spcAft>
              <a:buClr>
                <a:schemeClr val="lt1"/>
              </a:buClr>
              <a:buSzPts val="1440"/>
              <a:buNone/>
              <a:defRPr sz="1600"/>
            </a:lvl2pPr>
            <a:lvl3pPr indent="-228600" lvl="2" marL="1371600" algn="l">
              <a:lnSpc>
                <a:spcPct val="90000"/>
              </a:lnSpc>
              <a:spcBef>
                <a:spcPts val="1200"/>
              </a:spcBef>
              <a:spcAft>
                <a:spcPts val="0"/>
              </a:spcAft>
              <a:buClr>
                <a:schemeClr val="lt1"/>
              </a:buClr>
              <a:buSzPts val="1400"/>
              <a:buNone/>
              <a:defRPr sz="1400"/>
            </a:lvl3pPr>
            <a:lvl4pPr indent="-228600" lvl="3" marL="1828800" algn="l">
              <a:lnSpc>
                <a:spcPct val="90000"/>
              </a:lnSpc>
              <a:spcBef>
                <a:spcPts val="1200"/>
              </a:spcBef>
              <a:spcAft>
                <a:spcPts val="0"/>
              </a:spcAft>
              <a:buClr>
                <a:schemeClr val="lt1"/>
              </a:buClr>
              <a:buSzPts val="1200"/>
              <a:buNone/>
              <a:defRPr sz="1200"/>
            </a:lvl4pPr>
            <a:lvl5pPr indent="-228600" lvl="4" marL="2286000" algn="l">
              <a:lnSpc>
                <a:spcPct val="90000"/>
              </a:lnSpc>
              <a:spcBef>
                <a:spcPts val="1200"/>
              </a:spcBef>
              <a:spcAft>
                <a:spcPts val="0"/>
              </a:spcAft>
              <a:buClr>
                <a:schemeClr val="lt1"/>
              </a:buClr>
              <a:buSzPts val="1200"/>
              <a:buNone/>
              <a:defRPr sz="1200"/>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4" name="Google Shape;224;p28"/>
          <p:cNvSpPr txBox="1"/>
          <p:nvPr>
            <p:ph idx="10" type="dt"/>
          </p:nvPr>
        </p:nvSpPr>
        <p:spPr>
          <a:xfrm>
            <a:off x="838200" y="69532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 name="Google Shape;225;p28"/>
          <p:cNvSpPr txBox="1"/>
          <p:nvPr>
            <p:ph idx="11" type="ftr"/>
          </p:nvPr>
        </p:nvSpPr>
        <p:spPr>
          <a:xfrm>
            <a:off x="4038600" y="69532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 name="Google Shape;226;p28"/>
          <p:cNvSpPr txBox="1"/>
          <p:nvPr>
            <p:ph idx="12" type="sldNum"/>
          </p:nvPr>
        </p:nvSpPr>
        <p:spPr>
          <a:xfrm>
            <a:off x="8929200" y="62895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134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with subheadings">
  <p:cSld name="Three column with subheadings">
    <p:spTree>
      <p:nvGrpSpPr>
        <p:cNvPr id="227" name="Shape 227"/>
        <p:cNvGrpSpPr/>
        <p:nvPr/>
      </p:nvGrpSpPr>
      <p:grpSpPr>
        <a:xfrm>
          <a:off x="0" y="0"/>
          <a:ext cx="0" cy="0"/>
          <a:chOff x="0" y="0"/>
          <a:chExt cx="0" cy="0"/>
        </a:xfrm>
      </p:grpSpPr>
      <p:sp>
        <p:nvSpPr>
          <p:cNvPr id="228" name="Google Shape;228;p29"/>
          <p:cNvSpPr txBox="1"/>
          <p:nvPr>
            <p:ph type="title"/>
          </p:nvPr>
        </p:nvSpPr>
        <p:spPr>
          <a:xfrm>
            <a:off x="609600" y="917577"/>
            <a:ext cx="10972800" cy="535531"/>
          </a:xfrm>
          <a:prstGeom prst="rect">
            <a:avLst/>
          </a:prstGeom>
          <a:noFill/>
          <a:ln>
            <a:noFill/>
          </a:ln>
        </p:spPr>
        <p:txBody>
          <a:bodyPr anchorCtr="0" anchor="t" bIns="45700" lIns="0" spcFirstLastPara="1" rIns="0" wrap="square" tIns="45700">
            <a:spAutoFit/>
          </a:bodyPr>
          <a:lstStyle>
            <a:lvl1pPr lvl="0" algn="l">
              <a:lnSpc>
                <a:spcPct val="90000"/>
              </a:lnSpc>
              <a:spcBef>
                <a:spcPts val="0"/>
              </a:spcBef>
              <a:spcAft>
                <a:spcPts val="0"/>
              </a:spcAft>
              <a:buClr>
                <a:schemeClr val="lt1"/>
              </a:buClr>
              <a:buSzPts val="3200"/>
              <a:buFont typeface="Pla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9" name="Google Shape;229;p29"/>
          <p:cNvSpPr txBox="1"/>
          <p:nvPr>
            <p:ph idx="1" type="body"/>
          </p:nvPr>
        </p:nvSpPr>
        <p:spPr>
          <a:xfrm>
            <a:off x="609599" y="1743647"/>
            <a:ext cx="3483864" cy="369332"/>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accent6"/>
              </a:buClr>
              <a:buSzPts val="1800"/>
              <a:buNone/>
              <a:defRPr b="1" sz="2000">
                <a:solidFill>
                  <a:schemeClr val="accent6"/>
                </a:solidFill>
              </a:defRPr>
            </a:lvl1pPr>
            <a:lvl2pPr indent="-228600" lvl="1" marL="914400" algn="l">
              <a:lnSpc>
                <a:spcPct val="90000"/>
              </a:lnSpc>
              <a:spcBef>
                <a:spcPts val="1200"/>
              </a:spcBef>
              <a:spcAft>
                <a:spcPts val="0"/>
              </a:spcAft>
              <a:buClr>
                <a:schemeClr val="lt1"/>
              </a:buClr>
              <a:buSzPts val="1800"/>
              <a:buNone/>
              <a:defRPr b="1" sz="2000"/>
            </a:lvl2pPr>
            <a:lvl3pPr indent="-228600" lvl="2" marL="1371600" algn="l">
              <a:lnSpc>
                <a:spcPct val="90000"/>
              </a:lnSpc>
              <a:spcBef>
                <a:spcPts val="1200"/>
              </a:spcBef>
              <a:spcAft>
                <a:spcPts val="0"/>
              </a:spcAft>
              <a:buClr>
                <a:schemeClr val="lt1"/>
              </a:buClr>
              <a:buSzPts val="1800"/>
              <a:buNone/>
              <a:defRPr b="1" sz="1800"/>
            </a:lvl3pPr>
            <a:lvl4pPr indent="-228600" lvl="3" marL="1828800" algn="l">
              <a:lnSpc>
                <a:spcPct val="90000"/>
              </a:lnSpc>
              <a:spcBef>
                <a:spcPts val="1200"/>
              </a:spcBef>
              <a:spcAft>
                <a:spcPts val="0"/>
              </a:spcAft>
              <a:buClr>
                <a:schemeClr val="lt1"/>
              </a:buClr>
              <a:buSzPts val="1600"/>
              <a:buNone/>
              <a:defRPr b="1" sz="1600"/>
            </a:lvl4pPr>
            <a:lvl5pPr indent="-228600" lvl="4" marL="2286000" algn="l">
              <a:lnSpc>
                <a:spcPct val="90000"/>
              </a:lnSpc>
              <a:spcBef>
                <a:spcPts val="1200"/>
              </a:spcBef>
              <a:spcAft>
                <a:spcPts val="0"/>
              </a:spcAft>
              <a:buClr>
                <a:schemeClr val="lt1"/>
              </a:buClr>
              <a:buSzPts val="1600"/>
              <a:buNone/>
              <a:defRPr b="1" sz="1600"/>
            </a:lvl5pPr>
            <a:lvl6pPr indent="-228600" lvl="5" marL="2743200" algn="l">
              <a:lnSpc>
                <a:spcPct val="90000"/>
              </a:lnSpc>
              <a:spcBef>
                <a:spcPts val="12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30" name="Google Shape;230;p29"/>
          <p:cNvSpPr txBox="1"/>
          <p:nvPr>
            <p:ph idx="2" type="body"/>
          </p:nvPr>
        </p:nvSpPr>
        <p:spPr>
          <a:xfrm>
            <a:off x="609598" y="2141554"/>
            <a:ext cx="3483864" cy="4068746"/>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620"/>
              <a:buNone/>
              <a:defRPr sz="1800"/>
            </a:lvl1pPr>
            <a:lvl2pPr indent="-228600" lvl="1" marL="914400" algn="l">
              <a:lnSpc>
                <a:spcPct val="90000"/>
              </a:lnSpc>
              <a:spcBef>
                <a:spcPts val="1200"/>
              </a:spcBef>
              <a:spcAft>
                <a:spcPts val="0"/>
              </a:spcAft>
              <a:buClr>
                <a:schemeClr val="lt1"/>
              </a:buClr>
              <a:buSzPts val="1440"/>
              <a:buNone/>
              <a:defRPr sz="1600"/>
            </a:lvl2pPr>
            <a:lvl3pPr indent="-228600" lvl="2" marL="1371600" algn="l">
              <a:lnSpc>
                <a:spcPct val="90000"/>
              </a:lnSpc>
              <a:spcBef>
                <a:spcPts val="1200"/>
              </a:spcBef>
              <a:spcAft>
                <a:spcPts val="0"/>
              </a:spcAft>
              <a:buClr>
                <a:schemeClr val="lt1"/>
              </a:buClr>
              <a:buSzPts val="1400"/>
              <a:buNone/>
              <a:defRPr sz="1400"/>
            </a:lvl3pPr>
            <a:lvl4pPr indent="-228600" lvl="3" marL="1828800" algn="l">
              <a:lnSpc>
                <a:spcPct val="90000"/>
              </a:lnSpc>
              <a:spcBef>
                <a:spcPts val="1200"/>
              </a:spcBef>
              <a:spcAft>
                <a:spcPts val="0"/>
              </a:spcAft>
              <a:buClr>
                <a:schemeClr val="lt1"/>
              </a:buClr>
              <a:buSzPts val="1200"/>
              <a:buNone/>
              <a:defRPr sz="1200"/>
            </a:lvl4pPr>
            <a:lvl5pPr indent="-228600" lvl="4" marL="2286000" algn="l">
              <a:lnSpc>
                <a:spcPct val="90000"/>
              </a:lnSpc>
              <a:spcBef>
                <a:spcPts val="1200"/>
              </a:spcBef>
              <a:spcAft>
                <a:spcPts val="0"/>
              </a:spcAft>
              <a:buClr>
                <a:schemeClr val="lt1"/>
              </a:buClr>
              <a:buSzPts val="1200"/>
              <a:buNone/>
              <a:defRPr sz="1200"/>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31" name="Google Shape;231;p29"/>
          <p:cNvSpPr txBox="1"/>
          <p:nvPr>
            <p:ph idx="3" type="body"/>
          </p:nvPr>
        </p:nvSpPr>
        <p:spPr>
          <a:xfrm>
            <a:off x="4354068" y="1743647"/>
            <a:ext cx="3483864" cy="369332"/>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accent6"/>
              </a:buClr>
              <a:buSzPts val="1800"/>
              <a:buNone/>
              <a:defRPr b="1" sz="2000">
                <a:solidFill>
                  <a:schemeClr val="accent6"/>
                </a:solidFill>
              </a:defRPr>
            </a:lvl1pPr>
            <a:lvl2pPr indent="-228600" lvl="1" marL="914400" algn="l">
              <a:lnSpc>
                <a:spcPct val="90000"/>
              </a:lnSpc>
              <a:spcBef>
                <a:spcPts val="1200"/>
              </a:spcBef>
              <a:spcAft>
                <a:spcPts val="0"/>
              </a:spcAft>
              <a:buClr>
                <a:schemeClr val="lt1"/>
              </a:buClr>
              <a:buSzPts val="1800"/>
              <a:buNone/>
              <a:defRPr b="1" sz="2000"/>
            </a:lvl2pPr>
            <a:lvl3pPr indent="-228600" lvl="2" marL="1371600" algn="l">
              <a:lnSpc>
                <a:spcPct val="90000"/>
              </a:lnSpc>
              <a:spcBef>
                <a:spcPts val="1200"/>
              </a:spcBef>
              <a:spcAft>
                <a:spcPts val="0"/>
              </a:spcAft>
              <a:buClr>
                <a:schemeClr val="lt1"/>
              </a:buClr>
              <a:buSzPts val="1800"/>
              <a:buNone/>
              <a:defRPr b="1" sz="1800"/>
            </a:lvl3pPr>
            <a:lvl4pPr indent="-228600" lvl="3" marL="1828800" algn="l">
              <a:lnSpc>
                <a:spcPct val="90000"/>
              </a:lnSpc>
              <a:spcBef>
                <a:spcPts val="1200"/>
              </a:spcBef>
              <a:spcAft>
                <a:spcPts val="0"/>
              </a:spcAft>
              <a:buClr>
                <a:schemeClr val="lt1"/>
              </a:buClr>
              <a:buSzPts val="1600"/>
              <a:buNone/>
              <a:defRPr b="1" sz="1600"/>
            </a:lvl4pPr>
            <a:lvl5pPr indent="-228600" lvl="4" marL="2286000" algn="l">
              <a:lnSpc>
                <a:spcPct val="90000"/>
              </a:lnSpc>
              <a:spcBef>
                <a:spcPts val="1200"/>
              </a:spcBef>
              <a:spcAft>
                <a:spcPts val="0"/>
              </a:spcAft>
              <a:buClr>
                <a:schemeClr val="lt1"/>
              </a:buClr>
              <a:buSzPts val="1600"/>
              <a:buNone/>
              <a:defRPr b="1" sz="1600"/>
            </a:lvl5pPr>
            <a:lvl6pPr indent="-228600" lvl="5" marL="2743200" algn="l">
              <a:lnSpc>
                <a:spcPct val="90000"/>
              </a:lnSpc>
              <a:spcBef>
                <a:spcPts val="12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32" name="Google Shape;232;p29"/>
          <p:cNvSpPr txBox="1"/>
          <p:nvPr>
            <p:ph idx="4" type="body"/>
          </p:nvPr>
        </p:nvSpPr>
        <p:spPr>
          <a:xfrm>
            <a:off x="4354067" y="2141554"/>
            <a:ext cx="3483864" cy="4068746"/>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620"/>
              <a:buNone/>
              <a:defRPr sz="1800"/>
            </a:lvl1pPr>
            <a:lvl2pPr indent="-228600" lvl="1" marL="914400" algn="l">
              <a:lnSpc>
                <a:spcPct val="90000"/>
              </a:lnSpc>
              <a:spcBef>
                <a:spcPts val="1200"/>
              </a:spcBef>
              <a:spcAft>
                <a:spcPts val="0"/>
              </a:spcAft>
              <a:buClr>
                <a:schemeClr val="lt1"/>
              </a:buClr>
              <a:buSzPts val="1440"/>
              <a:buNone/>
              <a:defRPr sz="1600"/>
            </a:lvl2pPr>
            <a:lvl3pPr indent="-228600" lvl="2" marL="1371600" algn="l">
              <a:lnSpc>
                <a:spcPct val="90000"/>
              </a:lnSpc>
              <a:spcBef>
                <a:spcPts val="1200"/>
              </a:spcBef>
              <a:spcAft>
                <a:spcPts val="0"/>
              </a:spcAft>
              <a:buClr>
                <a:schemeClr val="lt1"/>
              </a:buClr>
              <a:buSzPts val="1400"/>
              <a:buNone/>
              <a:defRPr sz="1400"/>
            </a:lvl3pPr>
            <a:lvl4pPr indent="-228600" lvl="3" marL="1828800" algn="l">
              <a:lnSpc>
                <a:spcPct val="90000"/>
              </a:lnSpc>
              <a:spcBef>
                <a:spcPts val="1200"/>
              </a:spcBef>
              <a:spcAft>
                <a:spcPts val="0"/>
              </a:spcAft>
              <a:buClr>
                <a:schemeClr val="lt1"/>
              </a:buClr>
              <a:buSzPts val="1200"/>
              <a:buNone/>
              <a:defRPr sz="1200"/>
            </a:lvl4pPr>
            <a:lvl5pPr indent="-228600" lvl="4" marL="2286000" algn="l">
              <a:lnSpc>
                <a:spcPct val="90000"/>
              </a:lnSpc>
              <a:spcBef>
                <a:spcPts val="1200"/>
              </a:spcBef>
              <a:spcAft>
                <a:spcPts val="0"/>
              </a:spcAft>
              <a:buClr>
                <a:schemeClr val="lt1"/>
              </a:buClr>
              <a:buSzPts val="1200"/>
              <a:buNone/>
              <a:defRPr sz="1200"/>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33" name="Google Shape;233;p29"/>
          <p:cNvSpPr txBox="1"/>
          <p:nvPr>
            <p:ph idx="5" type="body"/>
          </p:nvPr>
        </p:nvSpPr>
        <p:spPr>
          <a:xfrm>
            <a:off x="8098536" y="1743647"/>
            <a:ext cx="3483864" cy="369332"/>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accent6"/>
              </a:buClr>
              <a:buSzPts val="1800"/>
              <a:buNone/>
              <a:defRPr b="1" sz="2000">
                <a:solidFill>
                  <a:schemeClr val="accent6"/>
                </a:solidFill>
              </a:defRPr>
            </a:lvl1pPr>
            <a:lvl2pPr indent="-228600" lvl="1" marL="914400" algn="l">
              <a:lnSpc>
                <a:spcPct val="90000"/>
              </a:lnSpc>
              <a:spcBef>
                <a:spcPts val="1200"/>
              </a:spcBef>
              <a:spcAft>
                <a:spcPts val="0"/>
              </a:spcAft>
              <a:buClr>
                <a:schemeClr val="lt1"/>
              </a:buClr>
              <a:buSzPts val="1800"/>
              <a:buNone/>
              <a:defRPr b="1" sz="2000"/>
            </a:lvl2pPr>
            <a:lvl3pPr indent="-228600" lvl="2" marL="1371600" algn="l">
              <a:lnSpc>
                <a:spcPct val="90000"/>
              </a:lnSpc>
              <a:spcBef>
                <a:spcPts val="1200"/>
              </a:spcBef>
              <a:spcAft>
                <a:spcPts val="0"/>
              </a:spcAft>
              <a:buClr>
                <a:schemeClr val="lt1"/>
              </a:buClr>
              <a:buSzPts val="1800"/>
              <a:buNone/>
              <a:defRPr b="1" sz="1800"/>
            </a:lvl3pPr>
            <a:lvl4pPr indent="-228600" lvl="3" marL="1828800" algn="l">
              <a:lnSpc>
                <a:spcPct val="90000"/>
              </a:lnSpc>
              <a:spcBef>
                <a:spcPts val="1200"/>
              </a:spcBef>
              <a:spcAft>
                <a:spcPts val="0"/>
              </a:spcAft>
              <a:buClr>
                <a:schemeClr val="lt1"/>
              </a:buClr>
              <a:buSzPts val="1600"/>
              <a:buNone/>
              <a:defRPr b="1" sz="1600"/>
            </a:lvl4pPr>
            <a:lvl5pPr indent="-228600" lvl="4" marL="2286000" algn="l">
              <a:lnSpc>
                <a:spcPct val="90000"/>
              </a:lnSpc>
              <a:spcBef>
                <a:spcPts val="1200"/>
              </a:spcBef>
              <a:spcAft>
                <a:spcPts val="0"/>
              </a:spcAft>
              <a:buClr>
                <a:schemeClr val="lt1"/>
              </a:buClr>
              <a:buSzPts val="1600"/>
              <a:buNone/>
              <a:defRPr b="1" sz="1600"/>
            </a:lvl5pPr>
            <a:lvl6pPr indent="-228600" lvl="5" marL="2743200" algn="l">
              <a:lnSpc>
                <a:spcPct val="90000"/>
              </a:lnSpc>
              <a:spcBef>
                <a:spcPts val="12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34" name="Google Shape;234;p29"/>
          <p:cNvSpPr txBox="1"/>
          <p:nvPr>
            <p:ph idx="6" type="body"/>
          </p:nvPr>
        </p:nvSpPr>
        <p:spPr>
          <a:xfrm>
            <a:off x="8098536" y="2141554"/>
            <a:ext cx="3483864" cy="4068746"/>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620"/>
              <a:buNone/>
              <a:defRPr sz="1800"/>
            </a:lvl1pPr>
            <a:lvl2pPr indent="-228600" lvl="1" marL="914400" algn="l">
              <a:lnSpc>
                <a:spcPct val="90000"/>
              </a:lnSpc>
              <a:spcBef>
                <a:spcPts val="1200"/>
              </a:spcBef>
              <a:spcAft>
                <a:spcPts val="0"/>
              </a:spcAft>
              <a:buClr>
                <a:schemeClr val="lt1"/>
              </a:buClr>
              <a:buSzPts val="1440"/>
              <a:buNone/>
              <a:defRPr sz="1600"/>
            </a:lvl2pPr>
            <a:lvl3pPr indent="-228600" lvl="2" marL="1371600" algn="l">
              <a:lnSpc>
                <a:spcPct val="90000"/>
              </a:lnSpc>
              <a:spcBef>
                <a:spcPts val="1200"/>
              </a:spcBef>
              <a:spcAft>
                <a:spcPts val="0"/>
              </a:spcAft>
              <a:buClr>
                <a:schemeClr val="lt1"/>
              </a:buClr>
              <a:buSzPts val="1400"/>
              <a:buNone/>
              <a:defRPr sz="1400"/>
            </a:lvl3pPr>
            <a:lvl4pPr indent="-228600" lvl="3" marL="1828800" algn="l">
              <a:lnSpc>
                <a:spcPct val="90000"/>
              </a:lnSpc>
              <a:spcBef>
                <a:spcPts val="1200"/>
              </a:spcBef>
              <a:spcAft>
                <a:spcPts val="0"/>
              </a:spcAft>
              <a:buClr>
                <a:schemeClr val="lt1"/>
              </a:buClr>
              <a:buSzPts val="1200"/>
              <a:buNone/>
              <a:defRPr sz="1200"/>
            </a:lvl4pPr>
            <a:lvl5pPr indent="-228600" lvl="4" marL="2286000" algn="l">
              <a:lnSpc>
                <a:spcPct val="90000"/>
              </a:lnSpc>
              <a:spcBef>
                <a:spcPts val="1200"/>
              </a:spcBef>
              <a:spcAft>
                <a:spcPts val="0"/>
              </a:spcAft>
              <a:buClr>
                <a:schemeClr val="lt1"/>
              </a:buClr>
              <a:buSzPts val="1200"/>
              <a:buNone/>
              <a:defRPr sz="1200"/>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35" name="Google Shape;235;p29"/>
          <p:cNvSpPr txBox="1"/>
          <p:nvPr>
            <p:ph idx="10" type="dt"/>
          </p:nvPr>
        </p:nvSpPr>
        <p:spPr>
          <a:xfrm>
            <a:off x="838200" y="69532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6" name="Google Shape;236;p29"/>
          <p:cNvSpPr txBox="1"/>
          <p:nvPr>
            <p:ph idx="11" type="ftr"/>
          </p:nvPr>
        </p:nvSpPr>
        <p:spPr>
          <a:xfrm>
            <a:off x="4038600" y="69532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 name="Google Shape;237;p29"/>
          <p:cNvSpPr txBox="1"/>
          <p:nvPr>
            <p:ph idx="12" type="sldNum"/>
          </p:nvPr>
        </p:nvSpPr>
        <p:spPr>
          <a:xfrm>
            <a:off x="8929200" y="62895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134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hree column with subheadings">
  <p:cSld name="1_Three column with subheadings">
    <p:spTree>
      <p:nvGrpSpPr>
        <p:cNvPr id="238" name="Shape 238"/>
        <p:cNvGrpSpPr/>
        <p:nvPr/>
      </p:nvGrpSpPr>
      <p:grpSpPr>
        <a:xfrm>
          <a:off x="0" y="0"/>
          <a:ext cx="0" cy="0"/>
          <a:chOff x="0" y="0"/>
          <a:chExt cx="0" cy="0"/>
        </a:xfrm>
      </p:grpSpPr>
      <p:sp>
        <p:nvSpPr>
          <p:cNvPr id="239" name="Google Shape;239;p30"/>
          <p:cNvSpPr txBox="1"/>
          <p:nvPr>
            <p:ph type="title"/>
          </p:nvPr>
        </p:nvSpPr>
        <p:spPr>
          <a:xfrm>
            <a:off x="609600" y="917577"/>
            <a:ext cx="10972800" cy="535531"/>
          </a:xfrm>
          <a:prstGeom prst="rect">
            <a:avLst/>
          </a:prstGeom>
          <a:noFill/>
          <a:ln>
            <a:noFill/>
          </a:ln>
        </p:spPr>
        <p:txBody>
          <a:bodyPr anchorCtr="0" anchor="t" bIns="45700" lIns="0" spcFirstLastPara="1" rIns="0" wrap="square" tIns="45700">
            <a:spAutoFit/>
          </a:bodyPr>
          <a:lstStyle>
            <a:lvl1pPr lvl="0" algn="l">
              <a:lnSpc>
                <a:spcPct val="90000"/>
              </a:lnSpc>
              <a:spcBef>
                <a:spcPts val="0"/>
              </a:spcBef>
              <a:spcAft>
                <a:spcPts val="0"/>
              </a:spcAft>
              <a:buClr>
                <a:schemeClr val="lt1"/>
              </a:buClr>
              <a:buSzPts val="3200"/>
              <a:buFont typeface="Pla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0" name="Google Shape;240;p30"/>
          <p:cNvSpPr txBox="1"/>
          <p:nvPr>
            <p:ph idx="1" type="body"/>
          </p:nvPr>
        </p:nvSpPr>
        <p:spPr>
          <a:xfrm>
            <a:off x="609599" y="3286697"/>
            <a:ext cx="3483864" cy="369332"/>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accent6"/>
              </a:buClr>
              <a:buSzPts val="1800"/>
              <a:buNone/>
              <a:defRPr b="1" sz="2000">
                <a:solidFill>
                  <a:schemeClr val="accent6"/>
                </a:solidFill>
              </a:defRPr>
            </a:lvl1pPr>
            <a:lvl2pPr indent="-228600" lvl="1" marL="914400" algn="l">
              <a:lnSpc>
                <a:spcPct val="90000"/>
              </a:lnSpc>
              <a:spcBef>
                <a:spcPts val="1200"/>
              </a:spcBef>
              <a:spcAft>
                <a:spcPts val="0"/>
              </a:spcAft>
              <a:buClr>
                <a:schemeClr val="lt1"/>
              </a:buClr>
              <a:buSzPts val="1800"/>
              <a:buNone/>
              <a:defRPr b="1" sz="2000"/>
            </a:lvl2pPr>
            <a:lvl3pPr indent="-228600" lvl="2" marL="1371600" algn="l">
              <a:lnSpc>
                <a:spcPct val="90000"/>
              </a:lnSpc>
              <a:spcBef>
                <a:spcPts val="1200"/>
              </a:spcBef>
              <a:spcAft>
                <a:spcPts val="0"/>
              </a:spcAft>
              <a:buClr>
                <a:schemeClr val="lt1"/>
              </a:buClr>
              <a:buSzPts val="1800"/>
              <a:buNone/>
              <a:defRPr b="1" sz="1800"/>
            </a:lvl3pPr>
            <a:lvl4pPr indent="-228600" lvl="3" marL="1828800" algn="l">
              <a:lnSpc>
                <a:spcPct val="90000"/>
              </a:lnSpc>
              <a:spcBef>
                <a:spcPts val="1200"/>
              </a:spcBef>
              <a:spcAft>
                <a:spcPts val="0"/>
              </a:spcAft>
              <a:buClr>
                <a:schemeClr val="lt1"/>
              </a:buClr>
              <a:buSzPts val="1600"/>
              <a:buNone/>
              <a:defRPr b="1" sz="1600"/>
            </a:lvl4pPr>
            <a:lvl5pPr indent="-228600" lvl="4" marL="2286000" algn="l">
              <a:lnSpc>
                <a:spcPct val="90000"/>
              </a:lnSpc>
              <a:spcBef>
                <a:spcPts val="1200"/>
              </a:spcBef>
              <a:spcAft>
                <a:spcPts val="0"/>
              </a:spcAft>
              <a:buClr>
                <a:schemeClr val="lt1"/>
              </a:buClr>
              <a:buSzPts val="1600"/>
              <a:buNone/>
              <a:defRPr b="1" sz="1600"/>
            </a:lvl5pPr>
            <a:lvl6pPr indent="-228600" lvl="5" marL="2743200" algn="l">
              <a:lnSpc>
                <a:spcPct val="90000"/>
              </a:lnSpc>
              <a:spcBef>
                <a:spcPts val="12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41" name="Google Shape;241;p30"/>
          <p:cNvSpPr txBox="1"/>
          <p:nvPr>
            <p:ph idx="2" type="body"/>
          </p:nvPr>
        </p:nvSpPr>
        <p:spPr>
          <a:xfrm>
            <a:off x="609598" y="3656030"/>
            <a:ext cx="3483864" cy="2554270"/>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620"/>
              <a:buNone/>
              <a:defRPr sz="1800"/>
            </a:lvl1pPr>
            <a:lvl2pPr indent="-228600" lvl="1" marL="914400" algn="l">
              <a:lnSpc>
                <a:spcPct val="90000"/>
              </a:lnSpc>
              <a:spcBef>
                <a:spcPts val="1200"/>
              </a:spcBef>
              <a:spcAft>
                <a:spcPts val="0"/>
              </a:spcAft>
              <a:buClr>
                <a:schemeClr val="lt1"/>
              </a:buClr>
              <a:buSzPts val="1440"/>
              <a:buNone/>
              <a:defRPr sz="1600"/>
            </a:lvl2pPr>
            <a:lvl3pPr indent="-228600" lvl="2" marL="1371600" algn="l">
              <a:lnSpc>
                <a:spcPct val="90000"/>
              </a:lnSpc>
              <a:spcBef>
                <a:spcPts val="1200"/>
              </a:spcBef>
              <a:spcAft>
                <a:spcPts val="0"/>
              </a:spcAft>
              <a:buClr>
                <a:schemeClr val="lt1"/>
              </a:buClr>
              <a:buSzPts val="1400"/>
              <a:buNone/>
              <a:defRPr sz="1400"/>
            </a:lvl3pPr>
            <a:lvl4pPr indent="-228600" lvl="3" marL="1828800" algn="l">
              <a:lnSpc>
                <a:spcPct val="90000"/>
              </a:lnSpc>
              <a:spcBef>
                <a:spcPts val="1200"/>
              </a:spcBef>
              <a:spcAft>
                <a:spcPts val="0"/>
              </a:spcAft>
              <a:buClr>
                <a:schemeClr val="lt1"/>
              </a:buClr>
              <a:buSzPts val="1200"/>
              <a:buNone/>
              <a:defRPr sz="1200"/>
            </a:lvl4pPr>
            <a:lvl5pPr indent="-228600" lvl="4" marL="2286000" algn="l">
              <a:lnSpc>
                <a:spcPct val="90000"/>
              </a:lnSpc>
              <a:spcBef>
                <a:spcPts val="1200"/>
              </a:spcBef>
              <a:spcAft>
                <a:spcPts val="0"/>
              </a:spcAft>
              <a:buClr>
                <a:schemeClr val="lt1"/>
              </a:buClr>
              <a:buSzPts val="1200"/>
              <a:buNone/>
              <a:defRPr sz="1200"/>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42" name="Google Shape;242;p30"/>
          <p:cNvSpPr txBox="1"/>
          <p:nvPr>
            <p:ph idx="3" type="body"/>
          </p:nvPr>
        </p:nvSpPr>
        <p:spPr>
          <a:xfrm>
            <a:off x="4354068" y="3286697"/>
            <a:ext cx="3483864" cy="369332"/>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accent6"/>
              </a:buClr>
              <a:buSzPts val="1800"/>
              <a:buNone/>
              <a:defRPr b="1" sz="2000">
                <a:solidFill>
                  <a:schemeClr val="accent6"/>
                </a:solidFill>
              </a:defRPr>
            </a:lvl1pPr>
            <a:lvl2pPr indent="-228600" lvl="1" marL="914400" algn="l">
              <a:lnSpc>
                <a:spcPct val="90000"/>
              </a:lnSpc>
              <a:spcBef>
                <a:spcPts val="1200"/>
              </a:spcBef>
              <a:spcAft>
                <a:spcPts val="0"/>
              </a:spcAft>
              <a:buClr>
                <a:schemeClr val="lt1"/>
              </a:buClr>
              <a:buSzPts val="1800"/>
              <a:buNone/>
              <a:defRPr b="1" sz="2000"/>
            </a:lvl2pPr>
            <a:lvl3pPr indent="-228600" lvl="2" marL="1371600" algn="l">
              <a:lnSpc>
                <a:spcPct val="90000"/>
              </a:lnSpc>
              <a:spcBef>
                <a:spcPts val="1200"/>
              </a:spcBef>
              <a:spcAft>
                <a:spcPts val="0"/>
              </a:spcAft>
              <a:buClr>
                <a:schemeClr val="lt1"/>
              </a:buClr>
              <a:buSzPts val="1800"/>
              <a:buNone/>
              <a:defRPr b="1" sz="1800"/>
            </a:lvl3pPr>
            <a:lvl4pPr indent="-228600" lvl="3" marL="1828800" algn="l">
              <a:lnSpc>
                <a:spcPct val="90000"/>
              </a:lnSpc>
              <a:spcBef>
                <a:spcPts val="1200"/>
              </a:spcBef>
              <a:spcAft>
                <a:spcPts val="0"/>
              </a:spcAft>
              <a:buClr>
                <a:schemeClr val="lt1"/>
              </a:buClr>
              <a:buSzPts val="1600"/>
              <a:buNone/>
              <a:defRPr b="1" sz="1600"/>
            </a:lvl4pPr>
            <a:lvl5pPr indent="-228600" lvl="4" marL="2286000" algn="l">
              <a:lnSpc>
                <a:spcPct val="90000"/>
              </a:lnSpc>
              <a:spcBef>
                <a:spcPts val="1200"/>
              </a:spcBef>
              <a:spcAft>
                <a:spcPts val="0"/>
              </a:spcAft>
              <a:buClr>
                <a:schemeClr val="lt1"/>
              </a:buClr>
              <a:buSzPts val="1600"/>
              <a:buNone/>
              <a:defRPr b="1" sz="1600"/>
            </a:lvl5pPr>
            <a:lvl6pPr indent="-228600" lvl="5" marL="2743200" algn="l">
              <a:lnSpc>
                <a:spcPct val="90000"/>
              </a:lnSpc>
              <a:spcBef>
                <a:spcPts val="12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43" name="Google Shape;243;p30"/>
          <p:cNvSpPr txBox="1"/>
          <p:nvPr>
            <p:ph idx="4" type="body"/>
          </p:nvPr>
        </p:nvSpPr>
        <p:spPr>
          <a:xfrm>
            <a:off x="4354067" y="3656030"/>
            <a:ext cx="3483864" cy="2554270"/>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620"/>
              <a:buNone/>
              <a:defRPr sz="1800"/>
            </a:lvl1pPr>
            <a:lvl2pPr indent="-228600" lvl="1" marL="914400" algn="l">
              <a:lnSpc>
                <a:spcPct val="90000"/>
              </a:lnSpc>
              <a:spcBef>
                <a:spcPts val="1200"/>
              </a:spcBef>
              <a:spcAft>
                <a:spcPts val="0"/>
              </a:spcAft>
              <a:buClr>
                <a:schemeClr val="lt1"/>
              </a:buClr>
              <a:buSzPts val="1440"/>
              <a:buNone/>
              <a:defRPr sz="1600"/>
            </a:lvl2pPr>
            <a:lvl3pPr indent="-228600" lvl="2" marL="1371600" algn="l">
              <a:lnSpc>
                <a:spcPct val="90000"/>
              </a:lnSpc>
              <a:spcBef>
                <a:spcPts val="1200"/>
              </a:spcBef>
              <a:spcAft>
                <a:spcPts val="0"/>
              </a:spcAft>
              <a:buClr>
                <a:schemeClr val="lt1"/>
              </a:buClr>
              <a:buSzPts val="1400"/>
              <a:buNone/>
              <a:defRPr sz="1400"/>
            </a:lvl3pPr>
            <a:lvl4pPr indent="-228600" lvl="3" marL="1828800" algn="l">
              <a:lnSpc>
                <a:spcPct val="90000"/>
              </a:lnSpc>
              <a:spcBef>
                <a:spcPts val="1200"/>
              </a:spcBef>
              <a:spcAft>
                <a:spcPts val="0"/>
              </a:spcAft>
              <a:buClr>
                <a:schemeClr val="lt1"/>
              </a:buClr>
              <a:buSzPts val="1200"/>
              <a:buNone/>
              <a:defRPr sz="1200"/>
            </a:lvl4pPr>
            <a:lvl5pPr indent="-228600" lvl="4" marL="2286000" algn="l">
              <a:lnSpc>
                <a:spcPct val="90000"/>
              </a:lnSpc>
              <a:spcBef>
                <a:spcPts val="1200"/>
              </a:spcBef>
              <a:spcAft>
                <a:spcPts val="0"/>
              </a:spcAft>
              <a:buClr>
                <a:schemeClr val="lt1"/>
              </a:buClr>
              <a:buSzPts val="1200"/>
              <a:buNone/>
              <a:defRPr sz="1200"/>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44" name="Google Shape;244;p30"/>
          <p:cNvSpPr txBox="1"/>
          <p:nvPr>
            <p:ph idx="5" type="body"/>
          </p:nvPr>
        </p:nvSpPr>
        <p:spPr>
          <a:xfrm>
            <a:off x="8098536" y="3286697"/>
            <a:ext cx="3483864" cy="369332"/>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accent6"/>
              </a:buClr>
              <a:buSzPts val="1800"/>
              <a:buNone/>
              <a:defRPr b="1" sz="2000">
                <a:solidFill>
                  <a:schemeClr val="accent6"/>
                </a:solidFill>
              </a:defRPr>
            </a:lvl1pPr>
            <a:lvl2pPr indent="-228600" lvl="1" marL="914400" algn="l">
              <a:lnSpc>
                <a:spcPct val="90000"/>
              </a:lnSpc>
              <a:spcBef>
                <a:spcPts val="1200"/>
              </a:spcBef>
              <a:spcAft>
                <a:spcPts val="0"/>
              </a:spcAft>
              <a:buClr>
                <a:schemeClr val="lt1"/>
              </a:buClr>
              <a:buSzPts val="1800"/>
              <a:buNone/>
              <a:defRPr b="1" sz="2000"/>
            </a:lvl2pPr>
            <a:lvl3pPr indent="-228600" lvl="2" marL="1371600" algn="l">
              <a:lnSpc>
                <a:spcPct val="90000"/>
              </a:lnSpc>
              <a:spcBef>
                <a:spcPts val="1200"/>
              </a:spcBef>
              <a:spcAft>
                <a:spcPts val="0"/>
              </a:spcAft>
              <a:buClr>
                <a:schemeClr val="lt1"/>
              </a:buClr>
              <a:buSzPts val="1800"/>
              <a:buNone/>
              <a:defRPr b="1" sz="1800"/>
            </a:lvl3pPr>
            <a:lvl4pPr indent="-228600" lvl="3" marL="1828800" algn="l">
              <a:lnSpc>
                <a:spcPct val="90000"/>
              </a:lnSpc>
              <a:spcBef>
                <a:spcPts val="1200"/>
              </a:spcBef>
              <a:spcAft>
                <a:spcPts val="0"/>
              </a:spcAft>
              <a:buClr>
                <a:schemeClr val="lt1"/>
              </a:buClr>
              <a:buSzPts val="1600"/>
              <a:buNone/>
              <a:defRPr b="1" sz="1600"/>
            </a:lvl4pPr>
            <a:lvl5pPr indent="-228600" lvl="4" marL="2286000" algn="l">
              <a:lnSpc>
                <a:spcPct val="90000"/>
              </a:lnSpc>
              <a:spcBef>
                <a:spcPts val="1200"/>
              </a:spcBef>
              <a:spcAft>
                <a:spcPts val="0"/>
              </a:spcAft>
              <a:buClr>
                <a:schemeClr val="lt1"/>
              </a:buClr>
              <a:buSzPts val="1600"/>
              <a:buNone/>
              <a:defRPr b="1" sz="1600"/>
            </a:lvl5pPr>
            <a:lvl6pPr indent="-228600" lvl="5" marL="2743200" algn="l">
              <a:lnSpc>
                <a:spcPct val="90000"/>
              </a:lnSpc>
              <a:spcBef>
                <a:spcPts val="12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45" name="Google Shape;245;p30"/>
          <p:cNvSpPr txBox="1"/>
          <p:nvPr>
            <p:ph idx="6" type="body"/>
          </p:nvPr>
        </p:nvSpPr>
        <p:spPr>
          <a:xfrm>
            <a:off x="8098536" y="3656030"/>
            <a:ext cx="3483864" cy="2554270"/>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620"/>
              <a:buNone/>
              <a:defRPr sz="1800"/>
            </a:lvl1pPr>
            <a:lvl2pPr indent="-228600" lvl="1" marL="914400" algn="l">
              <a:lnSpc>
                <a:spcPct val="90000"/>
              </a:lnSpc>
              <a:spcBef>
                <a:spcPts val="1200"/>
              </a:spcBef>
              <a:spcAft>
                <a:spcPts val="0"/>
              </a:spcAft>
              <a:buClr>
                <a:schemeClr val="lt1"/>
              </a:buClr>
              <a:buSzPts val="1440"/>
              <a:buNone/>
              <a:defRPr sz="1600"/>
            </a:lvl2pPr>
            <a:lvl3pPr indent="-228600" lvl="2" marL="1371600" algn="l">
              <a:lnSpc>
                <a:spcPct val="90000"/>
              </a:lnSpc>
              <a:spcBef>
                <a:spcPts val="1200"/>
              </a:spcBef>
              <a:spcAft>
                <a:spcPts val="0"/>
              </a:spcAft>
              <a:buClr>
                <a:schemeClr val="lt1"/>
              </a:buClr>
              <a:buSzPts val="1400"/>
              <a:buNone/>
              <a:defRPr sz="1400"/>
            </a:lvl3pPr>
            <a:lvl4pPr indent="-228600" lvl="3" marL="1828800" algn="l">
              <a:lnSpc>
                <a:spcPct val="90000"/>
              </a:lnSpc>
              <a:spcBef>
                <a:spcPts val="1200"/>
              </a:spcBef>
              <a:spcAft>
                <a:spcPts val="0"/>
              </a:spcAft>
              <a:buClr>
                <a:schemeClr val="lt1"/>
              </a:buClr>
              <a:buSzPts val="1200"/>
              <a:buNone/>
              <a:defRPr sz="1200"/>
            </a:lvl4pPr>
            <a:lvl5pPr indent="-228600" lvl="4" marL="2286000" algn="l">
              <a:lnSpc>
                <a:spcPct val="90000"/>
              </a:lnSpc>
              <a:spcBef>
                <a:spcPts val="1200"/>
              </a:spcBef>
              <a:spcAft>
                <a:spcPts val="0"/>
              </a:spcAft>
              <a:buClr>
                <a:schemeClr val="lt1"/>
              </a:buClr>
              <a:buSzPts val="1200"/>
              <a:buNone/>
              <a:defRPr sz="1200"/>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46" name="Google Shape;246;p30"/>
          <p:cNvSpPr txBox="1"/>
          <p:nvPr>
            <p:ph idx="10" type="dt"/>
          </p:nvPr>
        </p:nvSpPr>
        <p:spPr>
          <a:xfrm>
            <a:off x="838200" y="69532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7" name="Google Shape;247;p30"/>
          <p:cNvSpPr txBox="1"/>
          <p:nvPr>
            <p:ph idx="11" type="ftr"/>
          </p:nvPr>
        </p:nvSpPr>
        <p:spPr>
          <a:xfrm>
            <a:off x="4038600" y="69532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 name="Google Shape;248;p30"/>
          <p:cNvSpPr txBox="1"/>
          <p:nvPr>
            <p:ph idx="12" type="sldNum"/>
          </p:nvPr>
        </p:nvSpPr>
        <p:spPr>
          <a:xfrm>
            <a:off x="8929200" y="62895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49" name="Google Shape;249;p30"/>
          <p:cNvSpPr/>
          <p:nvPr>
            <p:ph idx="7" type="pic"/>
          </p:nvPr>
        </p:nvSpPr>
        <p:spPr>
          <a:xfrm>
            <a:off x="1500631" y="1553369"/>
            <a:ext cx="1701800" cy="1481931"/>
          </a:xfrm>
          <a:prstGeom prst="rect">
            <a:avLst/>
          </a:prstGeom>
          <a:noFill/>
          <a:ln>
            <a:noFill/>
          </a:ln>
        </p:spPr>
      </p:sp>
      <p:sp>
        <p:nvSpPr>
          <p:cNvPr id="250" name="Google Shape;250;p30"/>
          <p:cNvSpPr/>
          <p:nvPr>
            <p:ph idx="8" type="pic"/>
          </p:nvPr>
        </p:nvSpPr>
        <p:spPr>
          <a:xfrm>
            <a:off x="5245099" y="1553369"/>
            <a:ext cx="1701800" cy="1481931"/>
          </a:xfrm>
          <a:prstGeom prst="rect">
            <a:avLst/>
          </a:prstGeom>
          <a:noFill/>
          <a:ln>
            <a:noFill/>
          </a:ln>
        </p:spPr>
      </p:sp>
      <p:sp>
        <p:nvSpPr>
          <p:cNvPr id="251" name="Google Shape;251;p30"/>
          <p:cNvSpPr/>
          <p:nvPr>
            <p:ph idx="9" type="pic"/>
          </p:nvPr>
        </p:nvSpPr>
        <p:spPr>
          <a:xfrm>
            <a:off x="8989568" y="1553369"/>
            <a:ext cx="1701800" cy="1481931"/>
          </a:xfrm>
          <a:prstGeom prst="rect">
            <a:avLst/>
          </a:prstGeom>
          <a:noFill/>
          <a:ln>
            <a:noFill/>
          </a:ln>
        </p:spPr>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06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Option 3">
  <p:cSld name="Section Header Option 3">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0" l="0" r="0" t="0"/>
          <a:stretch/>
        </p:blipFill>
        <p:spPr>
          <a:xfrm>
            <a:off x="2467" y="0"/>
            <a:ext cx="12187066" cy="6858000"/>
          </a:xfrm>
          <a:prstGeom prst="rect">
            <a:avLst/>
          </a:prstGeom>
          <a:noFill/>
          <a:ln>
            <a:noFill/>
          </a:ln>
        </p:spPr>
      </p:pic>
      <p:sp>
        <p:nvSpPr>
          <p:cNvPr id="29" name="Google Shape;29;p4"/>
          <p:cNvSpPr txBox="1"/>
          <p:nvPr>
            <p:ph type="title"/>
          </p:nvPr>
        </p:nvSpPr>
        <p:spPr>
          <a:xfrm>
            <a:off x="609600" y="2718036"/>
            <a:ext cx="7823200" cy="1421928"/>
          </a:xfrm>
          <a:prstGeom prst="rect">
            <a:avLst/>
          </a:prstGeom>
          <a:noFill/>
          <a:ln>
            <a:noFill/>
          </a:ln>
        </p:spPr>
        <p:txBody>
          <a:bodyPr anchorCtr="0" anchor="ctr" bIns="45700" lIns="0" spcFirstLastPara="1" rIns="0" wrap="square" tIns="45700">
            <a:spAutoFit/>
          </a:bodyPr>
          <a:lstStyle>
            <a:lvl1pPr lvl="0" algn="l">
              <a:lnSpc>
                <a:spcPct val="90000"/>
              </a:lnSpc>
              <a:spcBef>
                <a:spcPts val="0"/>
              </a:spcBef>
              <a:spcAft>
                <a:spcPts val="0"/>
              </a:spcAft>
              <a:buClr>
                <a:schemeClr val="lt1"/>
              </a:buClr>
              <a:buSzPts val="4800"/>
              <a:buFont typeface="Pla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4"/>
          <p:cNvSpPr txBox="1"/>
          <p:nvPr/>
        </p:nvSpPr>
        <p:spPr>
          <a:xfrm>
            <a:off x="1141084" y="6389813"/>
            <a:ext cx="3937296" cy="184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600" u="none" cap="none" strike="noStrike">
                <a:solidFill>
                  <a:schemeClr val="lt1"/>
                </a:solidFill>
                <a:latin typeface="Arial"/>
                <a:ea typeface="Arial"/>
                <a:cs typeface="Arial"/>
                <a:sym typeface="Arial"/>
              </a:rPr>
              <a:t>© 2022, Amazon Web Services, Inc. or its affiliates. All rights reserved. Amazon Confidential and Trademark.</a:t>
            </a:r>
            <a:endParaRPr/>
          </a:p>
        </p:txBody>
      </p:sp>
      <p:sp>
        <p:nvSpPr>
          <p:cNvPr id="31" name="Google Shape;31;p4"/>
          <p:cNvSpPr txBox="1"/>
          <p:nvPr>
            <p:ph idx="10" type="dt"/>
          </p:nvPr>
        </p:nvSpPr>
        <p:spPr>
          <a:xfrm>
            <a:off x="838200" y="69532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1" type="ftr"/>
          </p:nvPr>
        </p:nvSpPr>
        <p:spPr>
          <a:xfrm>
            <a:off x="4038600" y="69532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p:nvPr>
            <p:ph idx="12" type="sldNum"/>
          </p:nvPr>
        </p:nvSpPr>
        <p:spPr>
          <a:xfrm>
            <a:off x="8929200" y="62895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34" name="Google Shape;34;p4"/>
          <p:cNvPicPr preferRelativeResize="0"/>
          <p:nvPr/>
        </p:nvPicPr>
        <p:blipFill rotWithShape="1">
          <a:blip r:embed="rId3">
            <a:alphaModFix/>
          </a:blip>
          <a:srcRect b="0" l="0" r="0" t="0"/>
          <a:stretch/>
        </p:blipFill>
        <p:spPr>
          <a:xfrm>
            <a:off x="594360" y="6335089"/>
            <a:ext cx="348827" cy="2087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with subheadings">
  <p:cSld name="Four column with subheadings">
    <p:spTree>
      <p:nvGrpSpPr>
        <p:cNvPr id="252" name="Shape 252"/>
        <p:cNvGrpSpPr/>
        <p:nvPr/>
      </p:nvGrpSpPr>
      <p:grpSpPr>
        <a:xfrm>
          <a:off x="0" y="0"/>
          <a:ext cx="0" cy="0"/>
          <a:chOff x="0" y="0"/>
          <a:chExt cx="0" cy="0"/>
        </a:xfrm>
      </p:grpSpPr>
      <p:sp>
        <p:nvSpPr>
          <p:cNvPr id="253" name="Google Shape;253;p31"/>
          <p:cNvSpPr txBox="1"/>
          <p:nvPr>
            <p:ph type="title"/>
          </p:nvPr>
        </p:nvSpPr>
        <p:spPr>
          <a:xfrm>
            <a:off x="609600" y="917577"/>
            <a:ext cx="10972800" cy="535531"/>
          </a:xfrm>
          <a:prstGeom prst="rect">
            <a:avLst/>
          </a:prstGeom>
          <a:noFill/>
          <a:ln>
            <a:noFill/>
          </a:ln>
        </p:spPr>
        <p:txBody>
          <a:bodyPr anchorCtr="0" anchor="t" bIns="45700" lIns="0" spcFirstLastPara="1" rIns="0" wrap="square" tIns="45700">
            <a:spAutoFit/>
          </a:bodyPr>
          <a:lstStyle>
            <a:lvl1pPr lvl="0" algn="l">
              <a:lnSpc>
                <a:spcPct val="90000"/>
              </a:lnSpc>
              <a:spcBef>
                <a:spcPts val="0"/>
              </a:spcBef>
              <a:spcAft>
                <a:spcPts val="0"/>
              </a:spcAft>
              <a:buClr>
                <a:schemeClr val="lt1"/>
              </a:buClr>
              <a:buSzPts val="3200"/>
              <a:buFont typeface="Pla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4" name="Google Shape;254;p31"/>
          <p:cNvSpPr txBox="1"/>
          <p:nvPr>
            <p:ph idx="1" type="body"/>
          </p:nvPr>
        </p:nvSpPr>
        <p:spPr>
          <a:xfrm>
            <a:off x="609599" y="1743647"/>
            <a:ext cx="2377440" cy="369332"/>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accent6"/>
              </a:buClr>
              <a:buSzPts val="1800"/>
              <a:buNone/>
              <a:defRPr b="1" sz="2000">
                <a:solidFill>
                  <a:schemeClr val="accent6"/>
                </a:solidFill>
              </a:defRPr>
            </a:lvl1pPr>
            <a:lvl2pPr indent="-228600" lvl="1" marL="914400" algn="l">
              <a:lnSpc>
                <a:spcPct val="90000"/>
              </a:lnSpc>
              <a:spcBef>
                <a:spcPts val="1200"/>
              </a:spcBef>
              <a:spcAft>
                <a:spcPts val="0"/>
              </a:spcAft>
              <a:buClr>
                <a:schemeClr val="lt1"/>
              </a:buClr>
              <a:buSzPts val="1800"/>
              <a:buNone/>
              <a:defRPr b="1" sz="2000"/>
            </a:lvl2pPr>
            <a:lvl3pPr indent="-228600" lvl="2" marL="1371600" algn="l">
              <a:lnSpc>
                <a:spcPct val="90000"/>
              </a:lnSpc>
              <a:spcBef>
                <a:spcPts val="1200"/>
              </a:spcBef>
              <a:spcAft>
                <a:spcPts val="0"/>
              </a:spcAft>
              <a:buClr>
                <a:schemeClr val="lt1"/>
              </a:buClr>
              <a:buSzPts val="1800"/>
              <a:buNone/>
              <a:defRPr b="1" sz="1800"/>
            </a:lvl3pPr>
            <a:lvl4pPr indent="-228600" lvl="3" marL="1828800" algn="l">
              <a:lnSpc>
                <a:spcPct val="90000"/>
              </a:lnSpc>
              <a:spcBef>
                <a:spcPts val="1200"/>
              </a:spcBef>
              <a:spcAft>
                <a:spcPts val="0"/>
              </a:spcAft>
              <a:buClr>
                <a:schemeClr val="lt1"/>
              </a:buClr>
              <a:buSzPts val="1600"/>
              <a:buNone/>
              <a:defRPr b="1" sz="1600"/>
            </a:lvl4pPr>
            <a:lvl5pPr indent="-228600" lvl="4" marL="2286000" algn="l">
              <a:lnSpc>
                <a:spcPct val="90000"/>
              </a:lnSpc>
              <a:spcBef>
                <a:spcPts val="1200"/>
              </a:spcBef>
              <a:spcAft>
                <a:spcPts val="0"/>
              </a:spcAft>
              <a:buClr>
                <a:schemeClr val="lt1"/>
              </a:buClr>
              <a:buSzPts val="1600"/>
              <a:buNone/>
              <a:defRPr b="1" sz="1600"/>
            </a:lvl5pPr>
            <a:lvl6pPr indent="-228600" lvl="5" marL="2743200" algn="l">
              <a:lnSpc>
                <a:spcPct val="90000"/>
              </a:lnSpc>
              <a:spcBef>
                <a:spcPts val="12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55" name="Google Shape;255;p31"/>
          <p:cNvSpPr txBox="1"/>
          <p:nvPr>
            <p:ph idx="2" type="body"/>
          </p:nvPr>
        </p:nvSpPr>
        <p:spPr>
          <a:xfrm>
            <a:off x="609598" y="2141554"/>
            <a:ext cx="2377440" cy="4068746"/>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620"/>
              <a:buNone/>
              <a:defRPr sz="1800"/>
            </a:lvl1pPr>
            <a:lvl2pPr indent="-228600" lvl="1" marL="914400" algn="l">
              <a:lnSpc>
                <a:spcPct val="90000"/>
              </a:lnSpc>
              <a:spcBef>
                <a:spcPts val="1200"/>
              </a:spcBef>
              <a:spcAft>
                <a:spcPts val="0"/>
              </a:spcAft>
              <a:buClr>
                <a:schemeClr val="lt1"/>
              </a:buClr>
              <a:buSzPts val="1440"/>
              <a:buNone/>
              <a:defRPr sz="1600"/>
            </a:lvl2pPr>
            <a:lvl3pPr indent="-228600" lvl="2" marL="1371600" algn="l">
              <a:lnSpc>
                <a:spcPct val="90000"/>
              </a:lnSpc>
              <a:spcBef>
                <a:spcPts val="1200"/>
              </a:spcBef>
              <a:spcAft>
                <a:spcPts val="0"/>
              </a:spcAft>
              <a:buClr>
                <a:schemeClr val="lt1"/>
              </a:buClr>
              <a:buSzPts val="1400"/>
              <a:buNone/>
              <a:defRPr sz="1400"/>
            </a:lvl3pPr>
            <a:lvl4pPr indent="-228600" lvl="3" marL="1828800" algn="l">
              <a:lnSpc>
                <a:spcPct val="90000"/>
              </a:lnSpc>
              <a:spcBef>
                <a:spcPts val="1200"/>
              </a:spcBef>
              <a:spcAft>
                <a:spcPts val="0"/>
              </a:spcAft>
              <a:buClr>
                <a:schemeClr val="lt1"/>
              </a:buClr>
              <a:buSzPts val="1200"/>
              <a:buNone/>
              <a:defRPr sz="1200"/>
            </a:lvl4pPr>
            <a:lvl5pPr indent="-228600" lvl="4" marL="2286000" algn="l">
              <a:lnSpc>
                <a:spcPct val="90000"/>
              </a:lnSpc>
              <a:spcBef>
                <a:spcPts val="1200"/>
              </a:spcBef>
              <a:spcAft>
                <a:spcPts val="0"/>
              </a:spcAft>
              <a:buClr>
                <a:schemeClr val="lt1"/>
              </a:buClr>
              <a:buSzPts val="1200"/>
              <a:buNone/>
              <a:defRPr sz="1200"/>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56" name="Google Shape;256;p31"/>
          <p:cNvSpPr txBox="1"/>
          <p:nvPr>
            <p:ph idx="3" type="body"/>
          </p:nvPr>
        </p:nvSpPr>
        <p:spPr>
          <a:xfrm>
            <a:off x="3474719" y="1743647"/>
            <a:ext cx="2377440" cy="369332"/>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accent6"/>
              </a:buClr>
              <a:buSzPts val="1800"/>
              <a:buNone/>
              <a:defRPr b="1" sz="2000">
                <a:solidFill>
                  <a:schemeClr val="accent6"/>
                </a:solidFill>
              </a:defRPr>
            </a:lvl1pPr>
            <a:lvl2pPr indent="-228600" lvl="1" marL="914400" algn="l">
              <a:lnSpc>
                <a:spcPct val="90000"/>
              </a:lnSpc>
              <a:spcBef>
                <a:spcPts val="1200"/>
              </a:spcBef>
              <a:spcAft>
                <a:spcPts val="0"/>
              </a:spcAft>
              <a:buClr>
                <a:schemeClr val="lt1"/>
              </a:buClr>
              <a:buSzPts val="1800"/>
              <a:buNone/>
              <a:defRPr b="1" sz="2000"/>
            </a:lvl2pPr>
            <a:lvl3pPr indent="-228600" lvl="2" marL="1371600" algn="l">
              <a:lnSpc>
                <a:spcPct val="90000"/>
              </a:lnSpc>
              <a:spcBef>
                <a:spcPts val="1200"/>
              </a:spcBef>
              <a:spcAft>
                <a:spcPts val="0"/>
              </a:spcAft>
              <a:buClr>
                <a:schemeClr val="lt1"/>
              </a:buClr>
              <a:buSzPts val="1800"/>
              <a:buNone/>
              <a:defRPr b="1" sz="1800"/>
            </a:lvl3pPr>
            <a:lvl4pPr indent="-228600" lvl="3" marL="1828800" algn="l">
              <a:lnSpc>
                <a:spcPct val="90000"/>
              </a:lnSpc>
              <a:spcBef>
                <a:spcPts val="1200"/>
              </a:spcBef>
              <a:spcAft>
                <a:spcPts val="0"/>
              </a:spcAft>
              <a:buClr>
                <a:schemeClr val="lt1"/>
              </a:buClr>
              <a:buSzPts val="1600"/>
              <a:buNone/>
              <a:defRPr b="1" sz="1600"/>
            </a:lvl4pPr>
            <a:lvl5pPr indent="-228600" lvl="4" marL="2286000" algn="l">
              <a:lnSpc>
                <a:spcPct val="90000"/>
              </a:lnSpc>
              <a:spcBef>
                <a:spcPts val="1200"/>
              </a:spcBef>
              <a:spcAft>
                <a:spcPts val="0"/>
              </a:spcAft>
              <a:buClr>
                <a:schemeClr val="lt1"/>
              </a:buClr>
              <a:buSzPts val="1600"/>
              <a:buNone/>
              <a:defRPr b="1" sz="1600"/>
            </a:lvl5pPr>
            <a:lvl6pPr indent="-228600" lvl="5" marL="2743200" algn="l">
              <a:lnSpc>
                <a:spcPct val="90000"/>
              </a:lnSpc>
              <a:spcBef>
                <a:spcPts val="12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57" name="Google Shape;257;p31"/>
          <p:cNvSpPr txBox="1"/>
          <p:nvPr>
            <p:ph idx="4" type="body"/>
          </p:nvPr>
        </p:nvSpPr>
        <p:spPr>
          <a:xfrm>
            <a:off x="3474719" y="2141554"/>
            <a:ext cx="2377440" cy="4068746"/>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620"/>
              <a:buNone/>
              <a:defRPr sz="1800"/>
            </a:lvl1pPr>
            <a:lvl2pPr indent="-228600" lvl="1" marL="914400" algn="l">
              <a:lnSpc>
                <a:spcPct val="90000"/>
              </a:lnSpc>
              <a:spcBef>
                <a:spcPts val="1200"/>
              </a:spcBef>
              <a:spcAft>
                <a:spcPts val="0"/>
              </a:spcAft>
              <a:buClr>
                <a:schemeClr val="lt1"/>
              </a:buClr>
              <a:buSzPts val="1440"/>
              <a:buNone/>
              <a:defRPr sz="1600"/>
            </a:lvl2pPr>
            <a:lvl3pPr indent="-228600" lvl="2" marL="1371600" algn="l">
              <a:lnSpc>
                <a:spcPct val="90000"/>
              </a:lnSpc>
              <a:spcBef>
                <a:spcPts val="1200"/>
              </a:spcBef>
              <a:spcAft>
                <a:spcPts val="0"/>
              </a:spcAft>
              <a:buClr>
                <a:schemeClr val="lt1"/>
              </a:buClr>
              <a:buSzPts val="1400"/>
              <a:buNone/>
              <a:defRPr sz="1400"/>
            </a:lvl3pPr>
            <a:lvl4pPr indent="-228600" lvl="3" marL="1828800" algn="l">
              <a:lnSpc>
                <a:spcPct val="90000"/>
              </a:lnSpc>
              <a:spcBef>
                <a:spcPts val="1200"/>
              </a:spcBef>
              <a:spcAft>
                <a:spcPts val="0"/>
              </a:spcAft>
              <a:buClr>
                <a:schemeClr val="lt1"/>
              </a:buClr>
              <a:buSzPts val="1200"/>
              <a:buNone/>
              <a:defRPr sz="1200"/>
            </a:lvl4pPr>
            <a:lvl5pPr indent="-228600" lvl="4" marL="2286000" algn="l">
              <a:lnSpc>
                <a:spcPct val="90000"/>
              </a:lnSpc>
              <a:spcBef>
                <a:spcPts val="1200"/>
              </a:spcBef>
              <a:spcAft>
                <a:spcPts val="0"/>
              </a:spcAft>
              <a:buClr>
                <a:schemeClr val="lt1"/>
              </a:buClr>
              <a:buSzPts val="1200"/>
              <a:buNone/>
              <a:defRPr sz="1200"/>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58" name="Google Shape;258;p31"/>
          <p:cNvSpPr txBox="1"/>
          <p:nvPr>
            <p:ph idx="5" type="body"/>
          </p:nvPr>
        </p:nvSpPr>
        <p:spPr>
          <a:xfrm>
            <a:off x="6339839" y="1743647"/>
            <a:ext cx="2377440" cy="369332"/>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accent6"/>
              </a:buClr>
              <a:buSzPts val="1800"/>
              <a:buNone/>
              <a:defRPr b="1" sz="2000">
                <a:solidFill>
                  <a:schemeClr val="accent6"/>
                </a:solidFill>
              </a:defRPr>
            </a:lvl1pPr>
            <a:lvl2pPr indent="-228600" lvl="1" marL="914400" algn="l">
              <a:lnSpc>
                <a:spcPct val="90000"/>
              </a:lnSpc>
              <a:spcBef>
                <a:spcPts val="1200"/>
              </a:spcBef>
              <a:spcAft>
                <a:spcPts val="0"/>
              </a:spcAft>
              <a:buClr>
                <a:schemeClr val="lt1"/>
              </a:buClr>
              <a:buSzPts val="1800"/>
              <a:buNone/>
              <a:defRPr b="1" sz="2000"/>
            </a:lvl2pPr>
            <a:lvl3pPr indent="-228600" lvl="2" marL="1371600" algn="l">
              <a:lnSpc>
                <a:spcPct val="90000"/>
              </a:lnSpc>
              <a:spcBef>
                <a:spcPts val="1200"/>
              </a:spcBef>
              <a:spcAft>
                <a:spcPts val="0"/>
              </a:spcAft>
              <a:buClr>
                <a:schemeClr val="lt1"/>
              </a:buClr>
              <a:buSzPts val="1800"/>
              <a:buNone/>
              <a:defRPr b="1" sz="1800"/>
            </a:lvl3pPr>
            <a:lvl4pPr indent="-228600" lvl="3" marL="1828800" algn="l">
              <a:lnSpc>
                <a:spcPct val="90000"/>
              </a:lnSpc>
              <a:spcBef>
                <a:spcPts val="1200"/>
              </a:spcBef>
              <a:spcAft>
                <a:spcPts val="0"/>
              </a:spcAft>
              <a:buClr>
                <a:schemeClr val="lt1"/>
              </a:buClr>
              <a:buSzPts val="1600"/>
              <a:buNone/>
              <a:defRPr b="1" sz="1600"/>
            </a:lvl4pPr>
            <a:lvl5pPr indent="-228600" lvl="4" marL="2286000" algn="l">
              <a:lnSpc>
                <a:spcPct val="90000"/>
              </a:lnSpc>
              <a:spcBef>
                <a:spcPts val="1200"/>
              </a:spcBef>
              <a:spcAft>
                <a:spcPts val="0"/>
              </a:spcAft>
              <a:buClr>
                <a:schemeClr val="lt1"/>
              </a:buClr>
              <a:buSzPts val="1600"/>
              <a:buNone/>
              <a:defRPr b="1" sz="1600"/>
            </a:lvl5pPr>
            <a:lvl6pPr indent="-228600" lvl="5" marL="2743200" algn="l">
              <a:lnSpc>
                <a:spcPct val="90000"/>
              </a:lnSpc>
              <a:spcBef>
                <a:spcPts val="12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59" name="Google Shape;259;p31"/>
          <p:cNvSpPr txBox="1"/>
          <p:nvPr>
            <p:ph idx="6" type="body"/>
          </p:nvPr>
        </p:nvSpPr>
        <p:spPr>
          <a:xfrm>
            <a:off x="6339840" y="2141554"/>
            <a:ext cx="2377440" cy="4068746"/>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620"/>
              <a:buNone/>
              <a:defRPr sz="1800"/>
            </a:lvl1pPr>
            <a:lvl2pPr indent="-228600" lvl="1" marL="914400" algn="l">
              <a:lnSpc>
                <a:spcPct val="90000"/>
              </a:lnSpc>
              <a:spcBef>
                <a:spcPts val="1200"/>
              </a:spcBef>
              <a:spcAft>
                <a:spcPts val="0"/>
              </a:spcAft>
              <a:buClr>
                <a:schemeClr val="lt1"/>
              </a:buClr>
              <a:buSzPts val="1440"/>
              <a:buNone/>
              <a:defRPr sz="1600"/>
            </a:lvl2pPr>
            <a:lvl3pPr indent="-228600" lvl="2" marL="1371600" algn="l">
              <a:lnSpc>
                <a:spcPct val="90000"/>
              </a:lnSpc>
              <a:spcBef>
                <a:spcPts val="1200"/>
              </a:spcBef>
              <a:spcAft>
                <a:spcPts val="0"/>
              </a:spcAft>
              <a:buClr>
                <a:schemeClr val="lt1"/>
              </a:buClr>
              <a:buSzPts val="1400"/>
              <a:buNone/>
              <a:defRPr sz="1400"/>
            </a:lvl3pPr>
            <a:lvl4pPr indent="-228600" lvl="3" marL="1828800" algn="l">
              <a:lnSpc>
                <a:spcPct val="90000"/>
              </a:lnSpc>
              <a:spcBef>
                <a:spcPts val="1200"/>
              </a:spcBef>
              <a:spcAft>
                <a:spcPts val="0"/>
              </a:spcAft>
              <a:buClr>
                <a:schemeClr val="lt1"/>
              </a:buClr>
              <a:buSzPts val="1200"/>
              <a:buNone/>
              <a:defRPr sz="1200"/>
            </a:lvl4pPr>
            <a:lvl5pPr indent="-228600" lvl="4" marL="2286000" algn="l">
              <a:lnSpc>
                <a:spcPct val="90000"/>
              </a:lnSpc>
              <a:spcBef>
                <a:spcPts val="1200"/>
              </a:spcBef>
              <a:spcAft>
                <a:spcPts val="0"/>
              </a:spcAft>
              <a:buClr>
                <a:schemeClr val="lt1"/>
              </a:buClr>
              <a:buSzPts val="1200"/>
              <a:buNone/>
              <a:defRPr sz="1200"/>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60" name="Google Shape;260;p31"/>
          <p:cNvSpPr txBox="1"/>
          <p:nvPr>
            <p:ph idx="7" type="body"/>
          </p:nvPr>
        </p:nvSpPr>
        <p:spPr>
          <a:xfrm>
            <a:off x="9204960" y="1743647"/>
            <a:ext cx="2377440" cy="369332"/>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accent6"/>
              </a:buClr>
              <a:buSzPts val="1800"/>
              <a:buNone/>
              <a:defRPr b="1" sz="2000">
                <a:solidFill>
                  <a:schemeClr val="accent6"/>
                </a:solidFill>
              </a:defRPr>
            </a:lvl1pPr>
            <a:lvl2pPr indent="-228600" lvl="1" marL="914400" algn="l">
              <a:lnSpc>
                <a:spcPct val="90000"/>
              </a:lnSpc>
              <a:spcBef>
                <a:spcPts val="1200"/>
              </a:spcBef>
              <a:spcAft>
                <a:spcPts val="0"/>
              </a:spcAft>
              <a:buClr>
                <a:schemeClr val="lt1"/>
              </a:buClr>
              <a:buSzPts val="1800"/>
              <a:buNone/>
              <a:defRPr b="1" sz="2000"/>
            </a:lvl2pPr>
            <a:lvl3pPr indent="-228600" lvl="2" marL="1371600" algn="l">
              <a:lnSpc>
                <a:spcPct val="90000"/>
              </a:lnSpc>
              <a:spcBef>
                <a:spcPts val="1200"/>
              </a:spcBef>
              <a:spcAft>
                <a:spcPts val="0"/>
              </a:spcAft>
              <a:buClr>
                <a:schemeClr val="lt1"/>
              </a:buClr>
              <a:buSzPts val="1800"/>
              <a:buNone/>
              <a:defRPr b="1" sz="1800"/>
            </a:lvl3pPr>
            <a:lvl4pPr indent="-228600" lvl="3" marL="1828800" algn="l">
              <a:lnSpc>
                <a:spcPct val="90000"/>
              </a:lnSpc>
              <a:spcBef>
                <a:spcPts val="1200"/>
              </a:spcBef>
              <a:spcAft>
                <a:spcPts val="0"/>
              </a:spcAft>
              <a:buClr>
                <a:schemeClr val="lt1"/>
              </a:buClr>
              <a:buSzPts val="1600"/>
              <a:buNone/>
              <a:defRPr b="1" sz="1600"/>
            </a:lvl4pPr>
            <a:lvl5pPr indent="-228600" lvl="4" marL="2286000" algn="l">
              <a:lnSpc>
                <a:spcPct val="90000"/>
              </a:lnSpc>
              <a:spcBef>
                <a:spcPts val="1200"/>
              </a:spcBef>
              <a:spcAft>
                <a:spcPts val="0"/>
              </a:spcAft>
              <a:buClr>
                <a:schemeClr val="lt1"/>
              </a:buClr>
              <a:buSzPts val="1600"/>
              <a:buNone/>
              <a:defRPr b="1" sz="1600"/>
            </a:lvl5pPr>
            <a:lvl6pPr indent="-228600" lvl="5" marL="2743200" algn="l">
              <a:lnSpc>
                <a:spcPct val="90000"/>
              </a:lnSpc>
              <a:spcBef>
                <a:spcPts val="12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61" name="Google Shape;261;p31"/>
          <p:cNvSpPr txBox="1"/>
          <p:nvPr>
            <p:ph idx="8" type="body"/>
          </p:nvPr>
        </p:nvSpPr>
        <p:spPr>
          <a:xfrm>
            <a:off x="9204960" y="2141554"/>
            <a:ext cx="2377440" cy="4068746"/>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620"/>
              <a:buNone/>
              <a:defRPr sz="1800"/>
            </a:lvl1pPr>
            <a:lvl2pPr indent="-228600" lvl="1" marL="914400" algn="l">
              <a:lnSpc>
                <a:spcPct val="90000"/>
              </a:lnSpc>
              <a:spcBef>
                <a:spcPts val="1200"/>
              </a:spcBef>
              <a:spcAft>
                <a:spcPts val="0"/>
              </a:spcAft>
              <a:buClr>
                <a:schemeClr val="lt1"/>
              </a:buClr>
              <a:buSzPts val="1440"/>
              <a:buNone/>
              <a:defRPr sz="1600"/>
            </a:lvl2pPr>
            <a:lvl3pPr indent="-228600" lvl="2" marL="1371600" algn="l">
              <a:lnSpc>
                <a:spcPct val="90000"/>
              </a:lnSpc>
              <a:spcBef>
                <a:spcPts val="1200"/>
              </a:spcBef>
              <a:spcAft>
                <a:spcPts val="0"/>
              </a:spcAft>
              <a:buClr>
                <a:schemeClr val="lt1"/>
              </a:buClr>
              <a:buSzPts val="1400"/>
              <a:buNone/>
              <a:defRPr sz="1400"/>
            </a:lvl3pPr>
            <a:lvl4pPr indent="-228600" lvl="3" marL="1828800" algn="l">
              <a:lnSpc>
                <a:spcPct val="90000"/>
              </a:lnSpc>
              <a:spcBef>
                <a:spcPts val="1200"/>
              </a:spcBef>
              <a:spcAft>
                <a:spcPts val="0"/>
              </a:spcAft>
              <a:buClr>
                <a:schemeClr val="lt1"/>
              </a:buClr>
              <a:buSzPts val="1200"/>
              <a:buNone/>
              <a:defRPr sz="1200"/>
            </a:lvl4pPr>
            <a:lvl5pPr indent="-228600" lvl="4" marL="2286000" algn="l">
              <a:lnSpc>
                <a:spcPct val="90000"/>
              </a:lnSpc>
              <a:spcBef>
                <a:spcPts val="1200"/>
              </a:spcBef>
              <a:spcAft>
                <a:spcPts val="0"/>
              </a:spcAft>
              <a:buClr>
                <a:schemeClr val="lt1"/>
              </a:buClr>
              <a:buSzPts val="1200"/>
              <a:buNone/>
              <a:defRPr sz="1200"/>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62" name="Google Shape;262;p31"/>
          <p:cNvSpPr txBox="1"/>
          <p:nvPr>
            <p:ph idx="10" type="dt"/>
          </p:nvPr>
        </p:nvSpPr>
        <p:spPr>
          <a:xfrm>
            <a:off x="838200" y="69532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 name="Google Shape;263;p31"/>
          <p:cNvSpPr txBox="1"/>
          <p:nvPr>
            <p:ph idx="11" type="ftr"/>
          </p:nvPr>
        </p:nvSpPr>
        <p:spPr>
          <a:xfrm>
            <a:off x="4038600" y="69532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 name="Google Shape;264;p31"/>
          <p:cNvSpPr txBox="1"/>
          <p:nvPr>
            <p:ph idx="12" type="sldNum"/>
          </p:nvPr>
        </p:nvSpPr>
        <p:spPr>
          <a:xfrm>
            <a:off x="8929200" y="62895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134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65" name="Shape 265"/>
        <p:cNvGrpSpPr/>
        <p:nvPr/>
      </p:nvGrpSpPr>
      <p:grpSpPr>
        <a:xfrm>
          <a:off x="0" y="0"/>
          <a:ext cx="0" cy="0"/>
          <a:chOff x="0" y="0"/>
          <a:chExt cx="0" cy="0"/>
        </a:xfrm>
      </p:grpSpPr>
      <p:sp>
        <p:nvSpPr>
          <p:cNvPr id="266" name="Google Shape;266;p32"/>
          <p:cNvSpPr txBox="1"/>
          <p:nvPr>
            <p:ph type="title"/>
          </p:nvPr>
        </p:nvSpPr>
        <p:spPr>
          <a:xfrm>
            <a:off x="609600" y="917577"/>
            <a:ext cx="10972800" cy="535531"/>
          </a:xfrm>
          <a:prstGeom prst="rect">
            <a:avLst/>
          </a:prstGeom>
          <a:noFill/>
          <a:ln>
            <a:noFill/>
          </a:ln>
        </p:spPr>
        <p:txBody>
          <a:bodyPr anchorCtr="0" anchor="t" bIns="45700" lIns="0" spcFirstLastPara="1" rIns="0" wrap="square" tIns="45700">
            <a:spAutoFit/>
          </a:bodyPr>
          <a:lstStyle>
            <a:lvl1pPr lvl="0" algn="l">
              <a:lnSpc>
                <a:spcPct val="90000"/>
              </a:lnSpc>
              <a:spcBef>
                <a:spcPts val="0"/>
              </a:spcBef>
              <a:spcAft>
                <a:spcPts val="0"/>
              </a:spcAft>
              <a:buClr>
                <a:schemeClr val="lt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7" name="Google Shape;267;p32"/>
          <p:cNvSpPr/>
          <p:nvPr>
            <p:ph idx="2" type="pic"/>
          </p:nvPr>
        </p:nvSpPr>
        <p:spPr>
          <a:xfrm>
            <a:off x="6210300" y="1714500"/>
            <a:ext cx="5372100" cy="4495799"/>
          </a:xfrm>
          <a:prstGeom prst="rect">
            <a:avLst/>
          </a:prstGeom>
          <a:noFill/>
          <a:ln>
            <a:noFill/>
          </a:ln>
        </p:spPr>
      </p:sp>
      <p:sp>
        <p:nvSpPr>
          <p:cNvPr id="268" name="Google Shape;268;p32"/>
          <p:cNvSpPr txBox="1"/>
          <p:nvPr>
            <p:ph idx="1" type="body"/>
          </p:nvPr>
        </p:nvSpPr>
        <p:spPr>
          <a:xfrm>
            <a:off x="609598" y="1714501"/>
            <a:ext cx="5372101" cy="4495800"/>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228600" lvl="1" marL="914400" algn="l">
              <a:lnSpc>
                <a:spcPct val="90000"/>
              </a:lnSpc>
              <a:spcBef>
                <a:spcPts val="1200"/>
              </a:spcBef>
              <a:spcAft>
                <a:spcPts val="0"/>
              </a:spcAft>
              <a:buClr>
                <a:schemeClr val="lt1"/>
              </a:buClr>
              <a:buSzPts val="1260"/>
              <a:buNone/>
              <a:defRPr sz="1400"/>
            </a:lvl2pPr>
            <a:lvl3pPr indent="-228600" lvl="2" marL="1371600" algn="l">
              <a:lnSpc>
                <a:spcPct val="90000"/>
              </a:lnSpc>
              <a:spcBef>
                <a:spcPts val="1200"/>
              </a:spcBef>
              <a:spcAft>
                <a:spcPts val="0"/>
              </a:spcAft>
              <a:buClr>
                <a:schemeClr val="lt1"/>
              </a:buClr>
              <a:buSzPts val="1200"/>
              <a:buNone/>
              <a:defRPr sz="1200"/>
            </a:lvl3pPr>
            <a:lvl4pPr indent="-228600" lvl="3" marL="1828800" algn="l">
              <a:lnSpc>
                <a:spcPct val="90000"/>
              </a:lnSpc>
              <a:spcBef>
                <a:spcPts val="1200"/>
              </a:spcBef>
              <a:spcAft>
                <a:spcPts val="0"/>
              </a:spcAft>
              <a:buClr>
                <a:schemeClr val="lt1"/>
              </a:buClr>
              <a:buSzPts val="1000"/>
              <a:buNone/>
              <a:defRPr sz="1000"/>
            </a:lvl4pPr>
            <a:lvl5pPr indent="-228600" lvl="4" marL="2286000" algn="l">
              <a:lnSpc>
                <a:spcPct val="90000"/>
              </a:lnSpc>
              <a:spcBef>
                <a:spcPts val="1200"/>
              </a:spcBef>
              <a:spcAft>
                <a:spcPts val="0"/>
              </a:spcAft>
              <a:buClr>
                <a:schemeClr val="lt1"/>
              </a:buClr>
              <a:buSzPts val="1000"/>
              <a:buNone/>
              <a:defRPr sz="1000"/>
            </a:lvl5pPr>
            <a:lvl6pPr indent="-228600" lvl="5" marL="2743200" algn="l">
              <a:lnSpc>
                <a:spcPct val="90000"/>
              </a:lnSpc>
              <a:spcBef>
                <a:spcPts val="12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69" name="Google Shape;269;p32"/>
          <p:cNvSpPr txBox="1"/>
          <p:nvPr>
            <p:ph idx="10" type="dt"/>
          </p:nvPr>
        </p:nvSpPr>
        <p:spPr>
          <a:xfrm>
            <a:off x="838200" y="69532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 name="Google Shape;270;p32"/>
          <p:cNvSpPr txBox="1"/>
          <p:nvPr>
            <p:ph idx="11" type="ftr"/>
          </p:nvPr>
        </p:nvSpPr>
        <p:spPr>
          <a:xfrm>
            <a:off x="4038600" y="69532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 name="Google Shape;271;p32"/>
          <p:cNvSpPr txBox="1"/>
          <p:nvPr>
            <p:ph idx="12" type="sldNum"/>
          </p:nvPr>
        </p:nvSpPr>
        <p:spPr>
          <a:xfrm>
            <a:off x="8929200" y="62895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Screen Photo">
  <p:cSld name="Full Screen Photo">
    <p:spTree>
      <p:nvGrpSpPr>
        <p:cNvPr id="272" name="Shape 272"/>
        <p:cNvGrpSpPr/>
        <p:nvPr/>
      </p:nvGrpSpPr>
      <p:grpSpPr>
        <a:xfrm>
          <a:off x="0" y="0"/>
          <a:ext cx="0" cy="0"/>
          <a:chOff x="0" y="0"/>
          <a:chExt cx="0" cy="0"/>
        </a:xfrm>
      </p:grpSpPr>
      <p:sp>
        <p:nvSpPr>
          <p:cNvPr id="273" name="Google Shape;273;p33"/>
          <p:cNvSpPr/>
          <p:nvPr>
            <p:ph idx="2" type="pic"/>
          </p:nvPr>
        </p:nvSpPr>
        <p:spPr>
          <a:xfrm>
            <a:off x="0" y="1"/>
            <a:ext cx="12192000" cy="6857998"/>
          </a:xfrm>
          <a:prstGeom prst="rect">
            <a:avLst/>
          </a:prstGeom>
          <a:solidFill>
            <a:schemeClr val="dk2"/>
          </a:solidFill>
          <a:ln>
            <a:noFill/>
          </a:ln>
        </p:spPr>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logo wall">
  <p:cSld name="Customer logo wall">
    <p:spTree>
      <p:nvGrpSpPr>
        <p:cNvPr id="274" name="Shape 274"/>
        <p:cNvGrpSpPr/>
        <p:nvPr/>
      </p:nvGrpSpPr>
      <p:grpSpPr>
        <a:xfrm>
          <a:off x="0" y="0"/>
          <a:ext cx="0" cy="0"/>
          <a:chOff x="0" y="0"/>
          <a:chExt cx="0" cy="0"/>
        </a:xfrm>
      </p:grpSpPr>
      <p:sp>
        <p:nvSpPr>
          <p:cNvPr id="275" name="Google Shape;275;p34"/>
          <p:cNvSpPr txBox="1"/>
          <p:nvPr>
            <p:ph type="title"/>
          </p:nvPr>
        </p:nvSpPr>
        <p:spPr>
          <a:xfrm>
            <a:off x="609600" y="914401"/>
            <a:ext cx="10972800" cy="535531"/>
          </a:xfrm>
          <a:prstGeom prst="rect">
            <a:avLst/>
          </a:prstGeom>
          <a:noFill/>
          <a:ln>
            <a:noFill/>
          </a:ln>
        </p:spPr>
        <p:txBody>
          <a:bodyPr anchorCtr="0" anchor="t" bIns="45700" lIns="0" spcFirstLastPara="1" rIns="0" wrap="square" tIns="45700">
            <a:spAutoFit/>
          </a:bodyPr>
          <a:lstStyle>
            <a:lvl1pPr lvl="0" algn="l">
              <a:lnSpc>
                <a:spcPct val="90000"/>
              </a:lnSpc>
              <a:spcBef>
                <a:spcPts val="0"/>
              </a:spcBef>
              <a:spcAft>
                <a:spcPts val="0"/>
              </a:spcAft>
              <a:buClr>
                <a:schemeClr val="lt1"/>
              </a:buClr>
              <a:buSzPts val="3200"/>
              <a:buFont typeface="Pla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6" name="Google Shape;276;p34"/>
          <p:cNvSpPr txBox="1"/>
          <p:nvPr>
            <p:ph idx="10" type="dt"/>
          </p:nvPr>
        </p:nvSpPr>
        <p:spPr>
          <a:xfrm>
            <a:off x="838200" y="69532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 name="Google Shape;277;p34"/>
          <p:cNvSpPr txBox="1"/>
          <p:nvPr>
            <p:ph idx="11" type="ftr"/>
          </p:nvPr>
        </p:nvSpPr>
        <p:spPr>
          <a:xfrm>
            <a:off x="4038600" y="69532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8" name="Google Shape;278;p34"/>
          <p:cNvSpPr txBox="1"/>
          <p:nvPr>
            <p:ph idx="12" type="sldNum"/>
          </p:nvPr>
        </p:nvSpPr>
        <p:spPr>
          <a:xfrm>
            <a:off x="8929200" y="62895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79" name="Google Shape;279;p34"/>
          <p:cNvSpPr txBox="1"/>
          <p:nvPr>
            <p:ph idx="1" type="body"/>
          </p:nvPr>
        </p:nvSpPr>
        <p:spPr>
          <a:xfrm>
            <a:off x="790841" y="2194560"/>
            <a:ext cx="1828800" cy="1097280"/>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0"/>
              </a:spcBef>
              <a:spcAft>
                <a:spcPts val="0"/>
              </a:spcAft>
              <a:buClr>
                <a:schemeClr val="dk2"/>
              </a:buClr>
              <a:buSzPts val="990"/>
              <a:buNone/>
              <a:defRPr sz="1100">
                <a:solidFill>
                  <a:schemeClr val="dk2"/>
                </a:solidFill>
              </a:defRPr>
            </a:lvl1pPr>
            <a:lvl2pPr indent="-228600" lvl="1" marL="914400" algn="l">
              <a:lnSpc>
                <a:spcPct val="90000"/>
              </a:lnSpc>
              <a:spcBef>
                <a:spcPts val="1200"/>
              </a:spcBef>
              <a:spcAft>
                <a:spcPts val="0"/>
              </a:spcAft>
              <a:buClr>
                <a:schemeClr val="lt1"/>
              </a:buClr>
              <a:buSzPts val="2160"/>
              <a:buNone/>
              <a:defRPr/>
            </a:lvl2pPr>
            <a:lvl3pPr indent="-228600" lvl="2" marL="1371600" algn="l">
              <a:lnSpc>
                <a:spcPct val="90000"/>
              </a:lnSpc>
              <a:spcBef>
                <a:spcPts val="1200"/>
              </a:spcBef>
              <a:spcAft>
                <a:spcPts val="0"/>
              </a:spcAft>
              <a:buClr>
                <a:schemeClr val="lt1"/>
              </a:buClr>
              <a:buSzPts val="2000"/>
              <a:buNone/>
              <a:defRPr/>
            </a:lvl3pPr>
            <a:lvl4pPr indent="-228600" lvl="3" marL="1828800" algn="l">
              <a:lnSpc>
                <a:spcPct val="90000"/>
              </a:lnSpc>
              <a:spcBef>
                <a:spcPts val="1200"/>
              </a:spcBef>
              <a:spcAft>
                <a:spcPts val="0"/>
              </a:spcAft>
              <a:buClr>
                <a:schemeClr val="lt1"/>
              </a:buClr>
              <a:buSzPts val="1800"/>
              <a:buNone/>
              <a:defRPr/>
            </a:lvl4pPr>
            <a:lvl5pPr indent="-228600" lvl="4" marL="2286000" algn="l">
              <a:lnSpc>
                <a:spcPct val="90000"/>
              </a:lnSpc>
              <a:spcBef>
                <a:spcPts val="1200"/>
              </a:spcBef>
              <a:spcAft>
                <a:spcPts val="0"/>
              </a:spcAft>
              <a:buClr>
                <a:schemeClr val="lt1"/>
              </a:buClr>
              <a:buSzPts val="1800"/>
              <a:buNone/>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 name="Google Shape;280;p34"/>
          <p:cNvSpPr txBox="1"/>
          <p:nvPr>
            <p:ph idx="2" type="body"/>
          </p:nvPr>
        </p:nvSpPr>
        <p:spPr>
          <a:xfrm>
            <a:off x="9572359" y="2194560"/>
            <a:ext cx="1828800" cy="1097280"/>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0"/>
              </a:spcBef>
              <a:spcAft>
                <a:spcPts val="0"/>
              </a:spcAft>
              <a:buClr>
                <a:schemeClr val="dk2"/>
              </a:buClr>
              <a:buSzPts val="990"/>
              <a:buNone/>
              <a:defRPr sz="1100">
                <a:solidFill>
                  <a:schemeClr val="dk2"/>
                </a:solidFill>
              </a:defRPr>
            </a:lvl1pPr>
            <a:lvl2pPr indent="-228600" lvl="1" marL="914400" algn="l">
              <a:lnSpc>
                <a:spcPct val="90000"/>
              </a:lnSpc>
              <a:spcBef>
                <a:spcPts val="1200"/>
              </a:spcBef>
              <a:spcAft>
                <a:spcPts val="0"/>
              </a:spcAft>
              <a:buClr>
                <a:schemeClr val="lt1"/>
              </a:buClr>
              <a:buSzPts val="2160"/>
              <a:buNone/>
              <a:defRPr/>
            </a:lvl2pPr>
            <a:lvl3pPr indent="-228600" lvl="2" marL="1371600" algn="l">
              <a:lnSpc>
                <a:spcPct val="90000"/>
              </a:lnSpc>
              <a:spcBef>
                <a:spcPts val="1200"/>
              </a:spcBef>
              <a:spcAft>
                <a:spcPts val="0"/>
              </a:spcAft>
              <a:buClr>
                <a:schemeClr val="lt1"/>
              </a:buClr>
              <a:buSzPts val="2000"/>
              <a:buNone/>
              <a:defRPr/>
            </a:lvl3pPr>
            <a:lvl4pPr indent="-228600" lvl="3" marL="1828800" algn="l">
              <a:lnSpc>
                <a:spcPct val="90000"/>
              </a:lnSpc>
              <a:spcBef>
                <a:spcPts val="1200"/>
              </a:spcBef>
              <a:spcAft>
                <a:spcPts val="0"/>
              </a:spcAft>
              <a:buClr>
                <a:schemeClr val="lt1"/>
              </a:buClr>
              <a:buSzPts val="1800"/>
              <a:buNone/>
              <a:defRPr/>
            </a:lvl4pPr>
            <a:lvl5pPr indent="-228600" lvl="4" marL="2286000" algn="l">
              <a:lnSpc>
                <a:spcPct val="90000"/>
              </a:lnSpc>
              <a:spcBef>
                <a:spcPts val="1200"/>
              </a:spcBef>
              <a:spcAft>
                <a:spcPts val="0"/>
              </a:spcAft>
              <a:buClr>
                <a:schemeClr val="lt1"/>
              </a:buClr>
              <a:buSzPts val="1800"/>
              <a:buNone/>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 name="Google Shape;281;p34"/>
          <p:cNvSpPr txBox="1"/>
          <p:nvPr>
            <p:ph idx="3" type="body"/>
          </p:nvPr>
        </p:nvSpPr>
        <p:spPr>
          <a:xfrm>
            <a:off x="3718014" y="2194560"/>
            <a:ext cx="1828800" cy="1097280"/>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0"/>
              </a:spcBef>
              <a:spcAft>
                <a:spcPts val="0"/>
              </a:spcAft>
              <a:buClr>
                <a:schemeClr val="dk2"/>
              </a:buClr>
              <a:buSzPts val="990"/>
              <a:buNone/>
              <a:defRPr sz="1100">
                <a:solidFill>
                  <a:schemeClr val="dk2"/>
                </a:solidFill>
              </a:defRPr>
            </a:lvl1pPr>
            <a:lvl2pPr indent="-228600" lvl="1" marL="914400" algn="l">
              <a:lnSpc>
                <a:spcPct val="90000"/>
              </a:lnSpc>
              <a:spcBef>
                <a:spcPts val="1200"/>
              </a:spcBef>
              <a:spcAft>
                <a:spcPts val="0"/>
              </a:spcAft>
              <a:buClr>
                <a:schemeClr val="lt1"/>
              </a:buClr>
              <a:buSzPts val="2160"/>
              <a:buNone/>
              <a:defRPr/>
            </a:lvl2pPr>
            <a:lvl3pPr indent="-228600" lvl="2" marL="1371600" algn="l">
              <a:lnSpc>
                <a:spcPct val="90000"/>
              </a:lnSpc>
              <a:spcBef>
                <a:spcPts val="1200"/>
              </a:spcBef>
              <a:spcAft>
                <a:spcPts val="0"/>
              </a:spcAft>
              <a:buClr>
                <a:schemeClr val="lt1"/>
              </a:buClr>
              <a:buSzPts val="2000"/>
              <a:buNone/>
              <a:defRPr/>
            </a:lvl3pPr>
            <a:lvl4pPr indent="-228600" lvl="3" marL="1828800" algn="l">
              <a:lnSpc>
                <a:spcPct val="90000"/>
              </a:lnSpc>
              <a:spcBef>
                <a:spcPts val="1200"/>
              </a:spcBef>
              <a:spcAft>
                <a:spcPts val="0"/>
              </a:spcAft>
              <a:buClr>
                <a:schemeClr val="lt1"/>
              </a:buClr>
              <a:buSzPts val="1800"/>
              <a:buNone/>
              <a:defRPr/>
            </a:lvl4pPr>
            <a:lvl5pPr indent="-228600" lvl="4" marL="2286000" algn="l">
              <a:lnSpc>
                <a:spcPct val="90000"/>
              </a:lnSpc>
              <a:spcBef>
                <a:spcPts val="1200"/>
              </a:spcBef>
              <a:spcAft>
                <a:spcPts val="0"/>
              </a:spcAft>
              <a:buClr>
                <a:schemeClr val="lt1"/>
              </a:buClr>
              <a:buSzPts val="1800"/>
              <a:buNone/>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 name="Google Shape;282;p34"/>
          <p:cNvSpPr txBox="1"/>
          <p:nvPr>
            <p:ph idx="4" type="body"/>
          </p:nvPr>
        </p:nvSpPr>
        <p:spPr>
          <a:xfrm>
            <a:off x="6645187" y="2194560"/>
            <a:ext cx="1828800" cy="1097280"/>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0"/>
              </a:spcBef>
              <a:spcAft>
                <a:spcPts val="0"/>
              </a:spcAft>
              <a:buClr>
                <a:schemeClr val="dk2"/>
              </a:buClr>
              <a:buSzPts val="990"/>
              <a:buNone/>
              <a:defRPr sz="1100">
                <a:solidFill>
                  <a:schemeClr val="dk2"/>
                </a:solidFill>
              </a:defRPr>
            </a:lvl1pPr>
            <a:lvl2pPr indent="-228600" lvl="1" marL="914400" algn="l">
              <a:lnSpc>
                <a:spcPct val="90000"/>
              </a:lnSpc>
              <a:spcBef>
                <a:spcPts val="1200"/>
              </a:spcBef>
              <a:spcAft>
                <a:spcPts val="0"/>
              </a:spcAft>
              <a:buClr>
                <a:schemeClr val="lt1"/>
              </a:buClr>
              <a:buSzPts val="2160"/>
              <a:buNone/>
              <a:defRPr/>
            </a:lvl2pPr>
            <a:lvl3pPr indent="-228600" lvl="2" marL="1371600" algn="l">
              <a:lnSpc>
                <a:spcPct val="90000"/>
              </a:lnSpc>
              <a:spcBef>
                <a:spcPts val="1200"/>
              </a:spcBef>
              <a:spcAft>
                <a:spcPts val="0"/>
              </a:spcAft>
              <a:buClr>
                <a:schemeClr val="lt1"/>
              </a:buClr>
              <a:buSzPts val="2000"/>
              <a:buNone/>
              <a:defRPr/>
            </a:lvl3pPr>
            <a:lvl4pPr indent="-228600" lvl="3" marL="1828800" algn="l">
              <a:lnSpc>
                <a:spcPct val="90000"/>
              </a:lnSpc>
              <a:spcBef>
                <a:spcPts val="1200"/>
              </a:spcBef>
              <a:spcAft>
                <a:spcPts val="0"/>
              </a:spcAft>
              <a:buClr>
                <a:schemeClr val="lt1"/>
              </a:buClr>
              <a:buSzPts val="1800"/>
              <a:buNone/>
              <a:defRPr/>
            </a:lvl4pPr>
            <a:lvl5pPr indent="-228600" lvl="4" marL="2286000" algn="l">
              <a:lnSpc>
                <a:spcPct val="90000"/>
              </a:lnSpc>
              <a:spcBef>
                <a:spcPts val="1200"/>
              </a:spcBef>
              <a:spcAft>
                <a:spcPts val="0"/>
              </a:spcAft>
              <a:buClr>
                <a:schemeClr val="lt1"/>
              </a:buClr>
              <a:buSzPts val="1800"/>
              <a:buNone/>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3" name="Google Shape;283;p34"/>
          <p:cNvSpPr txBox="1"/>
          <p:nvPr>
            <p:ph idx="5" type="body"/>
          </p:nvPr>
        </p:nvSpPr>
        <p:spPr>
          <a:xfrm>
            <a:off x="790841" y="4059936"/>
            <a:ext cx="1828800" cy="1097280"/>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0"/>
              </a:spcBef>
              <a:spcAft>
                <a:spcPts val="0"/>
              </a:spcAft>
              <a:buClr>
                <a:schemeClr val="dk2"/>
              </a:buClr>
              <a:buSzPts val="990"/>
              <a:buNone/>
              <a:defRPr sz="1100">
                <a:solidFill>
                  <a:schemeClr val="dk2"/>
                </a:solidFill>
              </a:defRPr>
            </a:lvl1pPr>
            <a:lvl2pPr indent="-228600" lvl="1" marL="914400" algn="l">
              <a:lnSpc>
                <a:spcPct val="90000"/>
              </a:lnSpc>
              <a:spcBef>
                <a:spcPts val="1200"/>
              </a:spcBef>
              <a:spcAft>
                <a:spcPts val="0"/>
              </a:spcAft>
              <a:buClr>
                <a:schemeClr val="lt1"/>
              </a:buClr>
              <a:buSzPts val="2160"/>
              <a:buNone/>
              <a:defRPr/>
            </a:lvl2pPr>
            <a:lvl3pPr indent="-228600" lvl="2" marL="1371600" algn="l">
              <a:lnSpc>
                <a:spcPct val="90000"/>
              </a:lnSpc>
              <a:spcBef>
                <a:spcPts val="1200"/>
              </a:spcBef>
              <a:spcAft>
                <a:spcPts val="0"/>
              </a:spcAft>
              <a:buClr>
                <a:schemeClr val="lt1"/>
              </a:buClr>
              <a:buSzPts val="2000"/>
              <a:buNone/>
              <a:defRPr/>
            </a:lvl3pPr>
            <a:lvl4pPr indent="-228600" lvl="3" marL="1828800" algn="l">
              <a:lnSpc>
                <a:spcPct val="90000"/>
              </a:lnSpc>
              <a:spcBef>
                <a:spcPts val="1200"/>
              </a:spcBef>
              <a:spcAft>
                <a:spcPts val="0"/>
              </a:spcAft>
              <a:buClr>
                <a:schemeClr val="lt1"/>
              </a:buClr>
              <a:buSzPts val="1800"/>
              <a:buNone/>
              <a:defRPr/>
            </a:lvl4pPr>
            <a:lvl5pPr indent="-228600" lvl="4" marL="2286000" algn="l">
              <a:lnSpc>
                <a:spcPct val="90000"/>
              </a:lnSpc>
              <a:spcBef>
                <a:spcPts val="1200"/>
              </a:spcBef>
              <a:spcAft>
                <a:spcPts val="0"/>
              </a:spcAft>
              <a:buClr>
                <a:schemeClr val="lt1"/>
              </a:buClr>
              <a:buSzPts val="1800"/>
              <a:buNone/>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4" name="Google Shape;284;p34"/>
          <p:cNvSpPr txBox="1"/>
          <p:nvPr>
            <p:ph idx="6" type="body"/>
          </p:nvPr>
        </p:nvSpPr>
        <p:spPr>
          <a:xfrm>
            <a:off x="9572359" y="4059936"/>
            <a:ext cx="1828800" cy="1097280"/>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0"/>
              </a:spcBef>
              <a:spcAft>
                <a:spcPts val="0"/>
              </a:spcAft>
              <a:buClr>
                <a:schemeClr val="dk2"/>
              </a:buClr>
              <a:buSzPts val="990"/>
              <a:buNone/>
              <a:defRPr sz="1100">
                <a:solidFill>
                  <a:schemeClr val="dk2"/>
                </a:solidFill>
              </a:defRPr>
            </a:lvl1pPr>
            <a:lvl2pPr indent="-228600" lvl="1" marL="914400" algn="l">
              <a:lnSpc>
                <a:spcPct val="90000"/>
              </a:lnSpc>
              <a:spcBef>
                <a:spcPts val="1200"/>
              </a:spcBef>
              <a:spcAft>
                <a:spcPts val="0"/>
              </a:spcAft>
              <a:buClr>
                <a:schemeClr val="lt1"/>
              </a:buClr>
              <a:buSzPts val="2160"/>
              <a:buNone/>
              <a:defRPr/>
            </a:lvl2pPr>
            <a:lvl3pPr indent="-228600" lvl="2" marL="1371600" algn="l">
              <a:lnSpc>
                <a:spcPct val="90000"/>
              </a:lnSpc>
              <a:spcBef>
                <a:spcPts val="1200"/>
              </a:spcBef>
              <a:spcAft>
                <a:spcPts val="0"/>
              </a:spcAft>
              <a:buClr>
                <a:schemeClr val="lt1"/>
              </a:buClr>
              <a:buSzPts val="2000"/>
              <a:buNone/>
              <a:defRPr/>
            </a:lvl3pPr>
            <a:lvl4pPr indent="-228600" lvl="3" marL="1828800" algn="l">
              <a:lnSpc>
                <a:spcPct val="90000"/>
              </a:lnSpc>
              <a:spcBef>
                <a:spcPts val="1200"/>
              </a:spcBef>
              <a:spcAft>
                <a:spcPts val="0"/>
              </a:spcAft>
              <a:buClr>
                <a:schemeClr val="lt1"/>
              </a:buClr>
              <a:buSzPts val="1800"/>
              <a:buNone/>
              <a:defRPr/>
            </a:lvl4pPr>
            <a:lvl5pPr indent="-228600" lvl="4" marL="2286000" algn="l">
              <a:lnSpc>
                <a:spcPct val="90000"/>
              </a:lnSpc>
              <a:spcBef>
                <a:spcPts val="1200"/>
              </a:spcBef>
              <a:spcAft>
                <a:spcPts val="0"/>
              </a:spcAft>
              <a:buClr>
                <a:schemeClr val="lt1"/>
              </a:buClr>
              <a:buSzPts val="1800"/>
              <a:buNone/>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5" name="Google Shape;285;p34"/>
          <p:cNvSpPr txBox="1"/>
          <p:nvPr>
            <p:ph idx="7" type="body"/>
          </p:nvPr>
        </p:nvSpPr>
        <p:spPr>
          <a:xfrm>
            <a:off x="3718014" y="4059936"/>
            <a:ext cx="1828800" cy="1097280"/>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0"/>
              </a:spcBef>
              <a:spcAft>
                <a:spcPts val="0"/>
              </a:spcAft>
              <a:buClr>
                <a:schemeClr val="dk2"/>
              </a:buClr>
              <a:buSzPts val="990"/>
              <a:buNone/>
              <a:defRPr sz="1100">
                <a:solidFill>
                  <a:schemeClr val="dk2"/>
                </a:solidFill>
              </a:defRPr>
            </a:lvl1pPr>
            <a:lvl2pPr indent="-228600" lvl="1" marL="914400" algn="l">
              <a:lnSpc>
                <a:spcPct val="90000"/>
              </a:lnSpc>
              <a:spcBef>
                <a:spcPts val="1200"/>
              </a:spcBef>
              <a:spcAft>
                <a:spcPts val="0"/>
              </a:spcAft>
              <a:buClr>
                <a:schemeClr val="lt1"/>
              </a:buClr>
              <a:buSzPts val="2160"/>
              <a:buNone/>
              <a:defRPr/>
            </a:lvl2pPr>
            <a:lvl3pPr indent="-228600" lvl="2" marL="1371600" algn="l">
              <a:lnSpc>
                <a:spcPct val="90000"/>
              </a:lnSpc>
              <a:spcBef>
                <a:spcPts val="1200"/>
              </a:spcBef>
              <a:spcAft>
                <a:spcPts val="0"/>
              </a:spcAft>
              <a:buClr>
                <a:schemeClr val="lt1"/>
              </a:buClr>
              <a:buSzPts val="2000"/>
              <a:buNone/>
              <a:defRPr/>
            </a:lvl3pPr>
            <a:lvl4pPr indent="-228600" lvl="3" marL="1828800" algn="l">
              <a:lnSpc>
                <a:spcPct val="90000"/>
              </a:lnSpc>
              <a:spcBef>
                <a:spcPts val="1200"/>
              </a:spcBef>
              <a:spcAft>
                <a:spcPts val="0"/>
              </a:spcAft>
              <a:buClr>
                <a:schemeClr val="lt1"/>
              </a:buClr>
              <a:buSzPts val="1800"/>
              <a:buNone/>
              <a:defRPr/>
            </a:lvl4pPr>
            <a:lvl5pPr indent="-228600" lvl="4" marL="2286000" algn="l">
              <a:lnSpc>
                <a:spcPct val="90000"/>
              </a:lnSpc>
              <a:spcBef>
                <a:spcPts val="1200"/>
              </a:spcBef>
              <a:spcAft>
                <a:spcPts val="0"/>
              </a:spcAft>
              <a:buClr>
                <a:schemeClr val="lt1"/>
              </a:buClr>
              <a:buSzPts val="1800"/>
              <a:buNone/>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6" name="Google Shape;286;p34"/>
          <p:cNvSpPr txBox="1"/>
          <p:nvPr>
            <p:ph idx="8" type="body"/>
          </p:nvPr>
        </p:nvSpPr>
        <p:spPr>
          <a:xfrm>
            <a:off x="6645187" y="4059936"/>
            <a:ext cx="1828800" cy="1097280"/>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0"/>
              </a:spcBef>
              <a:spcAft>
                <a:spcPts val="0"/>
              </a:spcAft>
              <a:buClr>
                <a:schemeClr val="dk2"/>
              </a:buClr>
              <a:buSzPts val="990"/>
              <a:buNone/>
              <a:defRPr sz="1100">
                <a:solidFill>
                  <a:schemeClr val="dk2"/>
                </a:solidFill>
              </a:defRPr>
            </a:lvl1pPr>
            <a:lvl2pPr indent="-228600" lvl="1" marL="914400" algn="l">
              <a:lnSpc>
                <a:spcPct val="90000"/>
              </a:lnSpc>
              <a:spcBef>
                <a:spcPts val="1200"/>
              </a:spcBef>
              <a:spcAft>
                <a:spcPts val="0"/>
              </a:spcAft>
              <a:buClr>
                <a:schemeClr val="lt1"/>
              </a:buClr>
              <a:buSzPts val="2160"/>
              <a:buNone/>
              <a:defRPr/>
            </a:lvl2pPr>
            <a:lvl3pPr indent="-228600" lvl="2" marL="1371600" algn="l">
              <a:lnSpc>
                <a:spcPct val="90000"/>
              </a:lnSpc>
              <a:spcBef>
                <a:spcPts val="1200"/>
              </a:spcBef>
              <a:spcAft>
                <a:spcPts val="0"/>
              </a:spcAft>
              <a:buClr>
                <a:schemeClr val="lt1"/>
              </a:buClr>
              <a:buSzPts val="2000"/>
              <a:buNone/>
              <a:defRPr/>
            </a:lvl3pPr>
            <a:lvl4pPr indent="-228600" lvl="3" marL="1828800" algn="l">
              <a:lnSpc>
                <a:spcPct val="90000"/>
              </a:lnSpc>
              <a:spcBef>
                <a:spcPts val="1200"/>
              </a:spcBef>
              <a:spcAft>
                <a:spcPts val="0"/>
              </a:spcAft>
              <a:buClr>
                <a:schemeClr val="lt1"/>
              </a:buClr>
              <a:buSzPts val="1800"/>
              <a:buNone/>
              <a:defRPr/>
            </a:lvl4pPr>
            <a:lvl5pPr indent="-228600" lvl="4" marL="2286000" algn="l">
              <a:lnSpc>
                <a:spcPct val="90000"/>
              </a:lnSpc>
              <a:spcBef>
                <a:spcPts val="1200"/>
              </a:spcBef>
              <a:spcAft>
                <a:spcPts val="0"/>
              </a:spcAft>
              <a:buClr>
                <a:schemeClr val="lt1"/>
              </a:buClr>
              <a:buSzPts val="1800"/>
              <a:buNone/>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logo wall light">
  <p:cSld name="Customer logo wall light">
    <p:spTree>
      <p:nvGrpSpPr>
        <p:cNvPr id="287" name="Shape 287"/>
        <p:cNvGrpSpPr/>
        <p:nvPr/>
      </p:nvGrpSpPr>
      <p:grpSpPr>
        <a:xfrm>
          <a:off x="0" y="0"/>
          <a:ext cx="0" cy="0"/>
          <a:chOff x="0" y="0"/>
          <a:chExt cx="0" cy="0"/>
        </a:xfrm>
      </p:grpSpPr>
      <p:sp>
        <p:nvSpPr>
          <p:cNvPr id="288" name="Google Shape;288;p35"/>
          <p:cNvSpPr txBox="1"/>
          <p:nvPr>
            <p:ph type="title"/>
          </p:nvPr>
        </p:nvSpPr>
        <p:spPr>
          <a:xfrm>
            <a:off x="609600" y="914401"/>
            <a:ext cx="10972800" cy="535531"/>
          </a:xfrm>
          <a:prstGeom prst="rect">
            <a:avLst/>
          </a:prstGeom>
          <a:noFill/>
          <a:ln>
            <a:noFill/>
          </a:ln>
        </p:spPr>
        <p:txBody>
          <a:bodyPr anchorCtr="0" anchor="t" bIns="45700" lIns="0" spcFirstLastPara="1" rIns="0" wrap="square" tIns="45700">
            <a:spAutoFit/>
          </a:bodyPr>
          <a:lstStyle>
            <a:lvl1pPr lvl="0" algn="l">
              <a:lnSpc>
                <a:spcPct val="90000"/>
              </a:lnSpc>
              <a:spcBef>
                <a:spcPts val="0"/>
              </a:spcBef>
              <a:spcAft>
                <a:spcPts val="0"/>
              </a:spcAft>
              <a:buClr>
                <a:schemeClr val="lt1"/>
              </a:buClr>
              <a:buSzPts val="3200"/>
              <a:buFont typeface="Pla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9" name="Google Shape;289;p35"/>
          <p:cNvSpPr txBox="1"/>
          <p:nvPr>
            <p:ph idx="10" type="dt"/>
          </p:nvPr>
        </p:nvSpPr>
        <p:spPr>
          <a:xfrm>
            <a:off x="838200" y="69532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0" name="Google Shape;290;p35"/>
          <p:cNvSpPr txBox="1"/>
          <p:nvPr>
            <p:ph idx="11" type="ftr"/>
          </p:nvPr>
        </p:nvSpPr>
        <p:spPr>
          <a:xfrm>
            <a:off x="4038600" y="69532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35"/>
          <p:cNvSpPr txBox="1"/>
          <p:nvPr>
            <p:ph idx="12" type="sldNum"/>
          </p:nvPr>
        </p:nvSpPr>
        <p:spPr>
          <a:xfrm>
            <a:off x="8929200" y="62895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92" name="Google Shape;292;p35"/>
          <p:cNvSpPr/>
          <p:nvPr/>
        </p:nvSpPr>
        <p:spPr>
          <a:xfrm>
            <a:off x="0" y="1682496"/>
            <a:ext cx="12192000" cy="424281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3" name="Google Shape;293;p35"/>
          <p:cNvSpPr txBox="1"/>
          <p:nvPr>
            <p:ph idx="1" type="body"/>
          </p:nvPr>
        </p:nvSpPr>
        <p:spPr>
          <a:xfrm>
            <a:off x="790841" y="2194560"/>
            <a:ext cx="1828800" cy="1097280"/>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0"/>
              </a:spcBef>
              <a:spcAft>
                <a:spcPts val="0"/>
              </a:spcAft>
              <a:buClr>
                <a:schemeClr val="dk2"/>
              </a:buClr>
              <a:buSzPts val="990"/>
              <a:buNone/>
              <a:defRPr sz="1100">
                <a:solidFill>
                  <a:schemeClr val="dk2"/>
                </a:solidFill>
              </a:defRPr>
            </a:lvl1pPr>
            <a:lvl2pPr indent="-228600" lvl="1" marL="914400" algn="l">
              <a:lnSpc>
                <a:spcPct val="90000"/>
              </a:lnSpc>
              <a:spcBef>
                <a:spcPts val="1200"/>
              </a:spcBef>
              <a:spcAft>
                <a:spcPts val="0"/>
              </a:spcAft>
              <a:buClr>
                <a:schemeClr val="lt1"/>
              </a:buClr>
              <a:buSzPts val="2160"/>
              <a:buNone/>
              <a:defRPr/>
            </a:lvl2pPr>
            <a:lvl3pPr indent="-228600" lvl="2" marL="1371600" algn="l">
              <a:lnSpc>
                <a:spcPct val="90000"/>
              </a:lnSpc>
              <a:spcBef>
                <a:spcPts val="1200"/>
              </a:spcBef>
              <a:spcAft>
                <a:spcPts val="0"/>
              </a:spcAft>
              <a:buClr>
                <a:schemeClr val="lt1"/>
              </a:buClr>
              <a:buSzPts val="2000"/>
              <a:buNone/>
              <a:defRPr/>
            </a:lvl3pPr>
            <a:lvl4pPr indent="-228600" lvl="3" marL="1828800" algn="l">
              <a:lnSpc>
                <a:spcPct val="90000"/>
              </a:lnSpc>
              <a:spcBef>
                <a:spcPts val="1200"/>
              </a:spcBef>
              <a:spcAft>
                <a:spcPts val="0"/>
              </a:spcAft>
              <a:buClr>
                <a:schemeClr val="lt1"/>
              </a:buClr>
              <a:buSzPts val="1800"/>
              <a:buNone/>
              <a:defRPr/>
            </a:lvl4pPr>
            <a:lvl5pPr indent="-228600" lvl="4" marL="2286000" algn="l">
              <a:lnSpc>
                <a:spcPct val="90000"/>
              </a:lnSpc>
              <a:spcBef>
                <a:spcPts val="1200"/>
              </a:spcBef>
              <a:spcAft>
                <a:spcPts val="0"/>
              </a:spcAft>
              <a:buClr>
                <a:schemeClr val="lt1"/>
              </a:buClr>
              <a:buSzPts val="1800"/>
              <a:buNone/>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94" name="Google Shape;294;p35"/>
          <p:cNvSpPr txBox="1"/>
          <p:nvPr>
            <p:ph idx="2" type="body"/>
          </p:nvPr>
        </p:nvSpPr>
        <p:spPr>
          <a:xfrm>
            <a:off x="9572359" y="2194560"/>
            <a:ext cx="1828800" cy="1097280"/>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0"/>
              </a:spcBef>
              <a:spcAft>
                <a:spcPts val="0"/>
              </a:spcAft>
              <a:buClr>
                <a:schemeClr val="dk2"/>
              </a:buClr>
              <a:buSzPts val="990"/>
              <a:buNone/>
              <a:defRPr sz="1100">
                <a:solidFill>
                  <a:schemeClr val="dk2"/>
                </a:solidFill>
              </a:defRPr>
            </a:lvl1pPr>
            <a:lvl2pPr indent="-228600" lvl="1" marL="914400" algn="l">
              <a:lnSpc>
                <a:spcPct val="90000"/>
              </a:lnSpc>
              <a:spcBef>
                <a:spcPts val="1200"/>
              </a:spcBef>
              <a:spcAft>
                <a:spcPts val="0"/>
              </a:spcAft>
              <a:buClr>
                <a:schemeClr val="lt1"/>
              </a:buClr>
              <a:buSzPts val="2160"/>
              <a:buNone/>
              <a:defRPr/>
            </a:lvl2pPr>
            <a:lvl3pPr indent="-228600" lvl="2" marL="1371600" algn="l">
              <a:lnSpc>
                <a:spcPct val="90000"/>
              </a:lnSpc>
              <a:spcBef>
                <a:spcPts val="1200"/>
              </a:spcBef>
              <a:spcAft>
                <a:spcPts val="0"/>
              </a:spcAft>
              <a:buClr>
                <a:schemeClr val="lt1"/>
              </a:buClr>
              <a:buSzPts val="2000"/>
              <a:buNone/>
              <a:defRPr/>
            </a:lvl3pPr>
            <a:lvl4pPr indent="-228600" lvl="3" marL="1828800" algn="l">
              <a:lnSpc>
                <a:spcPct val="90000"/>
              </a:lnSpc>
              <a:spcBef>
                <a:spcPts val="1200"/>
              </a:spcBef>
              <a:spcAft>
                <a:spcPts val="0"/>
              </a:spcAft>
              <a:buClr>
                <a:schemeClr val="lt1"/>
              </a:buClr>
              <a:buSzPts val="1800"/>
              <a:buNone/>
              <a:defRPr/>
            </a:lvl4pPr>
            <a:lvl5pPr indent="-228600" lvl="4" marL="2286000" algn="l">
              <a:lnSpc>
                <a:spcPct val="90000"/>
              </a:lnSpc>
              <a:spcBef>
                <a:spcPts val="1200"/>
              </a:spcBef>
              <a:spcAft>
                <a:spcPts val="0"/>
              </a:spcAft>
              <a:buClr>
                <a:schemeClr val="lt1"/>
              </a:buClr>
              <a:buSzPts val="1800"/>
              <a:buNone/>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95" name="Google Shape;295;p35"/>
          <p:cNvSpPr txBox="1"/>
          <p:nvPr>
            <p:ph idx="3" type="body"/>
          </p:nvPr>
        </p:nvSpPr>
        <p:spPr>
          <a:xfrm>
            <a:off x="3718014" y="2194560"/>
            <a:ext cx="1828800" cy="1097280"/>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0"/>
              </a:spcBef>
              <a:spcAft>
                <a:spcPts val="0"/>
              </a:spcAft>
              <a:buClr>
                <a:schemeClr val="dk2"/>
              </a:buClr>
              <a:buSzPts val="990"/>
              <a:buNone/>
              <a:defRPr sz="1100">
                <a:solidFill>
                  <a:schemeClr val="dk2"/>
                </a:solidFill>
              </a:defRPr>
            </a:lvl1pPr>
            <a:lvl2pPr indent="-228600" lvl="1" marL="914400" algn="l">
              <a:lnSpc>
                <a:spcPct val="90000"/>
              </a:lnSpc>
              <a:spcBef>
                <a:spcPts val="1200"/>
              </a:spcBef>
              <a:spcAft>
                <a:spcPts val="0"/>
              </a:spcAft>
              <a:buClr>
                <a:schemeClr val="lt1"/>
              </a:buClr>
              <a:buSzPts val="2160"/>
              <a:buNone/>
              <a:defRPr/>
            </a:lvl2pPr>
            <a:lvl3pPr indent="-228600" lvl="2" marL="1371600" algn="l">
              <a:lnSpc>
                <a:spcPct val="90000"/>
              </a:lnSpc>
              <a:spcBef>
                <a:spcPts val="1200"/>
              </a:spcBef>
              <a:spcAft>
                <a:spcPts val="0"/>
              </a:spcAft>
              <a:buClr>
                <a:schemeClr val="lt1"/>
              </a:buClr>
              <a:buSzPts val="2000"/>
              <a:buNone/>
              <a:defRPr/>
            </a:lvl3pPr>
            <a:lvl4pPr indent="-228600" lvl="3" marL="1828800" algn="l">
              <a:lnSpc>
                <a:spcPct val="90000"/>
              </a:lnSpc>
              <a:spcBef>
                <a:spcPts val="1200"/>
              </a:spcBef>
              <a:spcAft>
                <a:spcPts val="0"/>
              </a:spcAft>
              <a:buClr>
                <a:schemeClr val="lt1"/>
              </a:buClr>
              <a:buSzPts val="1800"/>
              <a:buNone/>
              <a:defRPr/>
            </a:lvl4pPr>
            <a:lvl5pPr indent="-228600" lvl="4" marL="2286000" algn="l">
              <a:lnSpc>
                <a:spcPct val="90000"/>
              </a:lnSpc>
              <a:spcBef>
                <a:spcPts val="1200"/>
              </a:spcBef>
              <a:spcAft>
                <a:spcPts val="0"/>
              </a:spcAft>
              <a:buClr>
                <a:schemeClr val="lt1"/>
              </a:buClr>
              <a:buSzPts val="1800"/>
              <a:buNone/>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96" name="Google Shape;296;p35"/>
          <p:cNvSpPr txBox="1"/>
          <p:nvPr>
            <p:ph idx="4" type="body"/>
          </p:nvPr>
        </p:nvSpPr>
        <p:spPr>
          <a:xfrm>
            <a:off x="6645187" y="2194560"/>
            <a:ext cx="1828800" cy="1097280"/>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0"/>
              </a:spcBef>
              <a:spcAft>
                <a:spcPts val="0"/>
              </a:spcAft>
              <a:buClr>
                <a:schemeClr val="dk2"/>
              </a:buClr>
              <a:buSzPts val="990"/>
              <a:buNone/>
              <a:defRPr sz="1100">
                <a:solidFill>
                  <a:schemeClr val="dk2"/>
                </a:solidFill>
              </a:defRPr>
            </a:lvl1pPr>
            <a:lvl2pPr indent="-228600" lvl="1" marL="914400" algn="l">
              <a:lnSpc>
                <a:spcPct val="90000"/>
              </a:lnSpc>
              <a:spcBef>
                <a:spcPts val="1200"/>
              </a:spcBef>
              <a:spcAft>
                <a:spcPts val="0"/>
              </a:spcAft>
              <a:buClr>
                <a:schemeClr val="lt1"/>
              </a:buClr>
              <a:buSzPts val="2160"/>
              <a:buNone/>
              <a:defRPr/>
            </a:lvl2pPr>
            <a:lvl3pPr indent="-228600" lvl="2" marL="1371600" algn="l">
              <a:lnSpc>
                <a:spcPct val="90000"/>
              </a:lnSpc>
              <a:spcBef>
                <a:spcPts val="1200"/>
              </a:spcBef>
              <a:spcAft>
                <a:spcPts val="0"/>
              </a:spcAft>
              <a:buClr>
                <a:schemeClr val="lt1"/>
              </a:buClr>
              <a:buSzPts val="2000"/>
              <a:buNone/>
              <a:defRPr/>
            </a:lvl3pPr>
            <a:lvl4pPr indent="-228600" lvl="3" marL="1828800" algn="l">
              <a:lnSpc>
                <a:spcPct val="90000"/>
              </a:lnSpc>
              <a:spcBef>
                <a:spcPts val="1200"/>
              </a:spcBef>
              <a:spcAft>
                <a:spcPts val="0"/>
              </a:spcAft>
              <a:buClr>
                <a:schemeClr val="lt1"/>
              </a:buClr>
              <a:buSzPts val="1800"/>
              <a:buNone/>
              <a:defRPr/>
            </a:lvl4pPr>
            <a:lvl5pPr indent="-228600" lvl="4" marL="2286000" algn="l">
              <a:lnSpc>
                <a:spcPct val="90000"/>
              </a:lnSpc>
              <a:spcBef>
                <a:spcPts val="1200"/>
              </a:spcBef>
              <a:spcAft>
                <a:spcPts val="0"/>
              </a:spcAft>
              <a:buClr>
                <a:schemeClr val="lt1"/>
              </a:buClr>
              <a:buSzPts val="1800"/>
              <a:buNone/>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97" name="Google Shape;297;p35"/>
          <p:cNvSpPr txBox="1"/>
          <p:nvPr>
            <p:ph idx="5" type="body"/>
          </p:nvPr>
        </p:nvSpPr>
        <p:spPr>
          <a:xfrm>
            <a:off x="790841" y="4059936"/>
            <a:ext cx="1828800" cy="1097280"/>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0"/>
              </a:spcBef>
              <a:spcAft>
                <a:spcPts val="0"/>
              </a:spcAft>
              <a:buClr>
                <a:schemeClr val="dk2"/>
              </a:buClr>
              <a:buSzPts val="990"/>
              <a:buNone/>
              <a:defRPr sz="1100">
                <a:solidFill>
                  <a:schemeClr val="dk2"/>
                </a:solidFill>
              </a:defRPr>
            </a:lvl1pPr>
            <a:lvl2pPr indent="-228600" lvl="1" marL="914400" algn="l">
              <a:lnSpc>
                <a:spcPct val="90000"/>
              </a:lnSpc>
              <a:spcBef>
                <a:spcPts val="1200"/>
              </a:spcBef>
              <a:spcAft>
                <a:spcPts val="0"/>
              </a:spcAft>
              <a:buClr>
                <a:schemeClr val="lt1"/>
              </a:buClr>
              <a:buSzPts val="2160"/>
              <a:buNone/>
              <a:defRPr/>
            </a:lvl2pPr>
            <a:lvl3pPr indent="-228600" lvl="2" marL="1371600" algn="l">
              <a:lnSpc>
                <a:spcPct val="90000"/>
              </a:lnSpc>
              <a:spcBef>
                <a:spcPts val="1200"/>
              </a:spcBef>
              <a:spcAft>
                <a:spcPts val="0"/>
              </a:spcAft>
              <a:buClr>
                <a:schemeClr val="lt1"/>
              </a:buClr>
              <a:buSzPts val="2000"/>
              <a:buNone/>
              <a:defRPr/>
            </a:lvl3pPr>
            <a:lvl4pPr indent="-228600" lvl="3" marL="1828800" algn="l">
              <a:lnSpc>
                <a:spcPct val="90000"/>
              </a:lnSpc>
              <a:spcBef>
                <a:spcPts val="1200"/>
              </a:spcBef>
              <a:spcAft>
                <a:spcPts val="0"/>
              </a:spcAft>
              <a:buClr>
                <a:schemeClr val="lt1"/>
              </a:buClr>
              <a:buSzPts val="1800"/>
              <a:buNone/>
              <a:defRPr/>
            </a:lvl4pPr>
            <a:lvl5pPr indent="-228600" lvl="4" marL="2286000" algn="l">
              <a:lnSpc>
                <a:spcPct val="90000"/>
              </a:lnSpc>
              <a:spcBef>
                <a:spcPts val="1200"/>
              </a:spcBef>
              <a:spcAft>
                <a:spcPts val="0"/>
              </a:spcAft>
              <a:buClr>
                <a:schemeClr val="lt1"/>
              </a:buClr>
              <a:buSzPts val="1800"/>
              <a:buNone/>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98" name="Google Shape;298;p35"/>
          <p:cNvSpPr txBox="1"/>
          <p:nvPr>
            <p:ph idx="6" type="body"/>
          </p:nvPr>
        </p:nvSpPr>
        <p:spPr>
          <a:xfrm>
            <a:off x="9572359" y="4059936"/>
            <a:ext cx="1828800" cy="1097280"/>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0"/>
              </a:spcBef>
              <a:spcAft>
                <a:spcPts val="0"/>
              </a:spcAft>
              <a:buClr>
                <a:schemeClr val="dk2"/>
              </a:buClr>
              <a:buSzPts val="990"/>
              <a:buNone/>
              <a:defRPr sz="1100">
                <a:solidFill>
                  <a:schemeClr val="dk2"/>
                </a:solidFill>
              </a:defRPr>
            </a:lvl1pPr>
            <a:lvl2pPr indent="-228600" lvl="1" marL="914400" algn="l">
              <a:lnSpc>
                <a:spcPct val="90000"/>
              </a:lnSpc>
              <a:spcBef>
                <a:spcPts val="1200"/>
              </a:spcBef>
              <a:spcAft>
                <a:spcPts val="0"/>
              </a:spcAft>
              <a:buClr>
                <a:schemeClr val="lt1"/>
              </a:buClr>
              <a:buSzPts val="2160"/>
              <a:buNone/>
              <a:defRPr/>
            </a:lvl2pPr>
            <a:lvl3pPr indent="-228600" lvl="2" marL="1371600" algn="l">
              <a:lnSpc>
                <a:spcPct val="90000"/>
              </a:lnSpc>
              <a:spcBef>
                <a:spcPts val="1200"/>
              </a:spcBef>
              <a:spcAft>
                <a:spcPts val="0"/>
              </a:spcAft>
              <a:buClr>
                <a:schemeClr val="lt1"/>
              </a:buClr>
              <a:buSzPts val="2000"/>
              <a:buNone/>
              <a:defRPr/>
            </a:lvl3pPr>
            <a:lvl4pPr indent="-228600" lvl="3" marL="1828800" algn="l">
              <a:lnSpc>
                <a:spcPct val="90000"/>
              </a:lnSpc>
              <a:spcBef>
                <a:spcPts val="1200"/>
              </a:spcBef>
              <a:spcAft>
                <a:spcPts val="0"/>
              </a:spcAft>
              <a:buClr>
                <a:schemeClr val="lt1"/>
              </a:buClr>
              <a:buSzPts val="1800"/>
              <a:buNone/>
              <a:defRPr/>
            </a:lvl4pPr>
            <a:lvl5pPr indent="-228600" lvl="4" marL="2286000" algn="l">
              <a:lnSpc>
                <a:spcPct val="90000"/>
              </a:lnSpc>
              <a:spcBef>
                <a:spcPts val="1200"/>
              </a:spcBef>
              <a:spcAft>
                <a:spcPts val="0"/>
              </a:spcAft>
              <a:buClr>
                <a:schemeClr val="lt1"/>
              </a:buClr>
              <a:buSzPts val="1800"/>
              <a:buNone/>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99" name="Google Shape;299;p35"/>
          <p:cNvSpPr txBox="1"/>
          <p:nvPr>
            <p:ph idx="7" type="body"/>
          </p:nvPr>
        </p:nvSpPr>
        <p:spPr>
          <a:xfrm>
            <a:off x="3718014" y="4059936"/>
            <a:ext cx="1828800" cy="1097280"/>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0"/>
              </a:spcBef>
              <a:spcAft>
                <a:spcPts val="0"/>
              </a:spcAft>
              <a:buClr>
                <a:schemeClr val="dk2"/>
              </a:buClr>
              <a:buSzPts val="990"/>
              <a:buNone/>
              <a:defRPr sz="1100">
                <a:solidFill>
                  <a:schemeClr val="dk2"/>
                </a:solidFill>
              </a:defRPr>
            </a:lvl1pPr>
            <a:lvl2pPr indent="-228600" lvl="1" marL="914400" algn="l">
              <a:lnSpc>
                <a:spcPct val="90000"/>
              </a:lnSpc>
              <a:spcBef>
                <a:spcPts val="1200"/>
              </a:spcBef>
              <a:spcAft>
                <a:spcPts val="0"/>
              </a:spcAft>
              <a:buClr>
                <a:schemeClr val="lt1"/>
              </a:buClr>
              <a:buSzPts val="2160"/>
              <a:buNone/>
              <a:defRPr/>
            </a:lvl2pPr>
            <a:lvl3pPr indent="-228600" lvl="2" marL="1371600" algn="l">
              <a:lnSpc>
                <a:spcPct val="90000"/>
              </a:lnSpc>
              <a:spcBef>
                <a:spcPts val="1200"/>
              </a:spcBef>
              <a:spcAft>
                <a:spcPts val="0"/>
              </a:spcAft>
              <a:buClr>
                <a:schemeClr val="lt1"/>
              </a:buClr>
              <a:buSzPts val="2000"/>
              <a:buNone/>
              <a:defRPr/>
            </a:lvl3pPr>
            <a:lvl4pPr indent="-228600" lvl="3" marL="1828800" algn="l">
              <a:lnSpc>
                <a:spcPct val="90000"/>
              </a:lnSpc>
              <a:spcBef>
                <a:spcPts val="1200"/>
              </a:spcBef>
              <a:spcAft>
                <a:spcPts val="0"/>
              </a:spcAft>
              <a:buClr>
                <a:schemeClr val="lt1"/>
              </a:buClr>
              <a:buSzPts val="1800"/>
              <a:buNone/>
              <a:defRPr/>
            </a:lvl4pPr>
            <a:lvl5pPr indent="-228600" lvl="4" marL="2286000" algn="l">
              <a:lnSpc>
                <a:spcPct val="90000"/>
              </a:lnSpc>
              <a:spcBef>
                <a:spcPts val="1200"/>
              </a:spcBef>
              <a:spcAft>
                <a:spcPts val="0"/>
              </a:spcAft>
              <a:buClr>
                <a:schemeClr val="lt1"/>
              </a:buClr>
              <a:buSzPts val="1800"/>
              <a:buNone/>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00" name="Google Shape;300;p35"/>
          <p:cNvSpPr txBox="1"/>
          <p:nvPr>
            <p:ph idx="8" type="body"/>
          </p:nvPr>
        </p:nvSpPr>
        <p:spPr>
          <a:xfrm>
            <a:off x="6645187" y="4059936"/>
            <a:ext cx="1828800" cy="1097280"/>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0"/>
              </a:spcBef>
              <a:spcAft>
                <a:spcPts val="0"/>
              </a:spcAft>
              <a:buClr>
                <a:schemeClr val="dk2"/>
              </a:buClr>
              <a:buSzPts val="990"/>
              <a:buNone/>
              <a:defRPr sz="1100">
                <a:solidFill>
                  <a:schemeClr val="dk2"/>
                </a:solidFill>
              </a:defRPr>
            </a:lvl1pPr>
            <a:lvl2pPr indent="-228600" lvl="1" marL="914400" algn="l">
              <a:lnSpc>
                <a:spcPct val="90000"/>
              </a:lnSpc>
              <a:spcBef>
                <a:spcPts val="1200"/>
              </a:spcBef>
              <a:spcAft>
                <a:spcPts val="0"/>
              </a:spcAft>
              <a:buClr>
                <a:schemeClr val="lt1"/>
              </a:buClr>
              <a:buSzPts val="2160"/>
              <a:buNone/>
              <a:defRPr/>
            </a:lvl2pPr>
            <a:lvl3pPr indent="-228600" lvl="2" marL="1371600" algn="l">
              <a:lnSpc>
                <a:spcPct val="90000"/>
              </a:lnSpc>
              <a:spcBef>
                <a:spcPts val="1200"/>
              </a:spcBef>
              <a:spcAft>
                <a:spcPts val="0"/>
              </a:spcAft>
              <a:buClr>
                <a:schemeClr val="lt1"/>
              </a:buClr>
              <a:buSzPts val="2000"/>
              <a:buNone/>
              <a:defRPr/>
            </a:lvl3pPr>
            <a:lvl4pPr indent="-228600" lvl="3" marL="1828800" algn="l">
              <a:lnSpc>
                <a:spcPct val="90000"/>
              </a:lnSpc>
              <a:spcBef>
                <a:spcPts val="1200"/>
              </a:spcBef>
              <a:spcAft>
                <a:spcPts val="0"/>
              </a:spcAft>
              <a:buClr>
                <a:schemeClr val="lt1"/>
              </a:buClr>
              <a:buSzPts val="1800"/>
              <a:buNone/>
              <a:defRPr/>
            </a:lvl4pPr>
            <a:lvl5pPr indent="-228600" lvl="4" marL="2286000" algn="l">
              <a:lnSpc>
                <a:spcPct val="90000"/>
              </a:lnSpc>
              <a:spcBef>
                <a:spcPts val="1200"/>
              </a:spcBef>
              <a:spcAft>
                <a:spcPts val="0"/>
              </a:spcAft>
              <a:buClr>
                <a:schemeClr val="lt1"/>
              </a:buClr>
              <a:buSzPts val="1800"/>
              <a:buNone/>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with Bullets">
  <p:cSld name="Two Content with Bullets">
    <p:spTree>
      <p:nvGrpSpPr>
        <p:cNvPr id="301" name="Shape 301"/>
        <p:cNvGrpSpPr/>
        <p:nvPr/>
      </p:nvGrpSpPr>
      <p:grpSpPr>
        <a:xfrm>
          <a:off x="0" y="0"/>
          <a:ext cx="0" cy="0"/>
          <a:chOff x="0" y="0"/>
          <a:chExt cx="0" cy="0"/>
        </a:xfrm>
      </p:grpSpPr>
      <p:sp>
        <p:nvSpPr>
          <p:cNvPr id="302" name="Google Shape;302;p36"/>
          <p:cNvSpPr txBox="1"/>
          <p:nvPr>
            <p:ph type="title"/>
          </p:nvPr>
        </p:nvSpPr>
        <p:spPr>
          <a:xfrm>
            <a:off x="609600" y="914401"/>
            <a:ext cx="10972800" cy="535531"/>
          </a:xfrm>
          <a:prstGeom prst="rect">
            <a:avLst/>
          </a:prstGeom>
          <a:noFill/>
          <a:ln>
            <a:noFill/>
          </a:ln>
        </p:spPr>
        <p:txBody>
          <a:bodyPr anchorCtr="0" anchor="t" bIns="45700" lIns="0" spcFirstLastPara="1" rIns="0" wrap="square" tIns="45700">
            <a:spAutoFit/>
          </a:bodyPr>
          <a:lstStyle>
            <a:lvl1pPr lvl="0" algn="l">
              <a:lnSpc>
                <a:spcPct val="90000"/>
              </a:lnSpc>
              <a:spcBef>
                <a:spcPts val="0"/>
              </a:spcBef>
              <a:spcAft>
                <a:spcPts val="0"/>
              </a:spcAft>
              <a:buClr>
                <a:schemeClr val="lt1"/>
              </a:buClr>
              <a:buSzPts val="3200"/>
              <a:buFont typeface="Pla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3" name="Google Shape;303;p36"/>
          <p:cNvSpPr txBox="1"/>
          <p:nvPr>
            <p:ph idx="1" type="body"/>
          </p:nvPr>
        </p:nvSpPr>
        <p:spPr>
          <a:xfrm>
            <a:off x="609600" y="1714500"/>
            <a:ext cx="5248274" cy="4495800"/>
          </a:xfrm>
          <a:prstGeom prst="rect">
            <a:avLst/>
          </a:prstGeom>
          <a:noFill/>
          <a:ln>
            <a:noFill/>
          </a:ln>
        </p:spPr>
        <p:txBody>
          <a:bodyPr anchorCtr="0" anchor="t" bIns="45700" lIns="0" spcFirstLastPara="1" rIns="0" wrap="square" tIns="45700">
            <a:spAutoFit/>
          </a:bodyPr>
          <a:lstStyle>
            <a:lvl1pPr indent="-365760" lvl="0" marL="457200" algn="l">
              <a:lnSpc>
                <a:spcPct val="90000"/>
              </a:lnSpc>
              <a:spcBef>
                <a:spcPts val="0"/>
              </a:spcBef>
              <a:spcAft>
                <a:spcPts val="0"/>
              </a:spcAft>
              <a:buClr>
                <a:schemeClr val="lt1"/>
              </a:buClr>
              <a:buSzPts val="2160"/>
              <a:buChar char="•"/>
              <a:defRPr sz="2400"/>
            </a:lvl1pPr>
            <a:lvl2pPr indent="-342900" lvl="1" marL="914400" algn="l">
              <a:lnSpc>
                <a:spcPct val="90000"/>
              </a:lnSpc>
              <a:spcBef>
                <a:spcPts val="1200"/>
              </a:spcBef>
              <a:spcAft>
                <a:spcPts val="0"/>
              </a:spcAft>
              <a:buClr>
                <a:schemeClr val="lt1"/>
              </a:buClr>
              <a:buSzPts val="1800"/>
              <a:buChar char="▪"/>
              <a:defRPr sz="2000"/>
            </a:lvl2pPr>
            <a:lvl3pPr indent="-342900" lvl="2" marL="1371600" algn="l">
              <a:lnSpc>
                <a:spcPct val="90000"/>
              </a:lnSpc>
              <a:spcBef>
                <a:spcPts val="1200"/>
              </a:spcBef>
              <a:spcAft>
                <a:spcPts val="0"/>
              </a:spcAft>
              <a:buClr>
                <a:schemeClr val="lt1"/>
              </a:buClr>
              <a:buSzPts val="1800"/>
              <a:buChar char="–"/>
              <a:defRPr sz="1800"/>
            </a:lvl3pPr>
            <a:lvl4pPr indent="-330200" lvl="3" marL="1828800" algn="l">
              <a:lnSpc>
                <a:spcPct val="90000"/>
              </a:lnSpc>
              <a:spcBef>
                <a:spcPts val="1200"/>
              </a:spcBef>
              <a:spcAft>
                <a:spcPts val="0"/>
              </a:spcAft>
              <a:buClr>
                <a:schemeClr val="lt1"/>
              </a:buClr>
              <a:buSzPts val="1600"/>
              <a:buChar char="•"/>
              <a:defRPr sz="1600"/>
            </a:lvl4pPr>
            <a:lvl5pPr indent="-330200" lvl="4" marL="2286000" algn="l">
              <a:lnSpc>
                <a:spcPct val="90000"/>
              </a:lnSpc>
              <a:spcBef>
                <a:spcPts val="1200"/>
              </a:spcBef>
              <a:spcAft>
                <a:spcPts val="0"/>
              </a:spcAft>
              <a:buClr>
                <a:schemeClr val="lt1"/>
              </a:buClr>
              <a:buSzPts val="1600"/>
              <a:buChar char="•"/>
              <a:defRPr sz="1600"/>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04" name="Google Shape;304;p36"/>
          <p:cNvSpPr txBox="1"/>
          <p:nvPr>
            <p:ph idx="2" type="body"/>
          </p:nvPr>
        </p:nvSpPr>
        <p:spPr>
          <a:xfrm>
            <a:off x="6334125" y="1714500"/>
            <a:ext cx="5248276" cy="4495800"/>
          </a:xfrm>
          <a:prstGeom prst="rect">
            <a:avLst/>
          </a:prstGeom>
          <a:noFill/>
          <a:ln>
            <a:noFill/>
          </a:ln>
        </p:spPr>
        <p:txBody>
          <a:bodyPr anchorCtr="0" anchor="t" bIns="45700" lIns="0" spcFirstLastPara="1" rIns="0" wrap="square" tIns="45700">
            <a:spAutoFit/>
          </a:bodyPr>
          <a:lstStyle>
            <a:lvl1pPr indent="-365760" lvl="0" marL="457200" algn="l">
              <a:lnSpc>
                <a:spcPct val="90000"/>
              </a:lnSpc>
              <a:spcBef>
                <a:spcPts val="0"/>
              </a:spcBef>
              <a:spcAft>
                <a:spcPts val="0"/>
              </a:spcAft>
              <a:buClr>
                <a:schemeClr val="lt1"/>
              </a:buClr>
              <a:buSzPts val="2160"/>
              <a:buChar char="•"/>
              <a:defRPr sz="2400"/>
            </a:lvl1pPr>
            <a:lvl2pPr indent="-342900" lvl="1" marL="914400" algn="l">
              <a:lnSpc>
                <a:spcPct val="90000"/>
              </a:lnSpc>
              <a:spcBef>
                <a:spcPts val="1200"/>
              </a:spcBef>
              <a:spcAft>
                <a:spcPts val="0"/>
              </a:spcAft>
              <a:buClr>
                <a:schemeClr val="lt1"/>
              </a:buClr>
              <a:buSzPts val="1800"/>
              <a:buChar char="▪"/>
              <a:defRPr sz="2000"/>
            </a:lvl2pPr>
            <a:lvl3pPr indent="-342900" lvl="2" marL="1371600" algn="l">
              <a:lnSpc>
                <a:spcPct val="90000"/>
              </a:lnSpc>
              <a:spcBef>
                <a:spcPts val="1200"/>
              </a:spcBef>
              <a:spcAft>
                <a:spcPts val="0"/>
              </a:spcAft>
              <a:buClr>
                <a:schemeClr val="lt1"/>
              </a:buClr>
              <a:buSzPts val="1800"/>
              <a:buChar char="–"/>
              <a:defRPr sz="1800"/>
            </a:lvl3pPr>
            <a:lvl4pPr indent="-330200" lvl="3" marL="1828800" algn="l">
              <a:lnSpc>
                <a:spcPct val="90000"/>
              </a:lnSpc>
              <a:spcBef>
                <a:spcPts val="1200"/>
              </a:spcBef>
              <a:spcAft>
                <a:spcPts val="0"/>
              </a:spcAft>
              <a:buClr>
                <a:schemeClr val="lt1"/>
              </a:buClr>
              <a:buSzPts val="1600"/>
              <a:buChar char="•"/>
              <a:defRPr sz="1600"/>
            </a:lvl4pPr>
            <a:lvl5pPr indent="-330200" lvl="4" marL="2286000" algn="l">
              <a:lnSpc>
                <a:spcPct val="90000"/>
              </a:lnSpc>
              <a:spcBef>
                <a:spcPts val="1200"/>
              </a:spcBef>
              <a:spcAft>
                <a:spcPts val="0"/>
              </a:spcAft>
              <a:buClr>
                <a:schemeClr val="lt1"/>
              </a:buClr>
              <a:buSzPts val="1600"/>
              <a:buChar char="•"/>
              <a:defRPr sz="1600"/>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05" name="Google Shape;305;p36"/>
          <p:cNvSpPr txBox="1"/>
          <p:nvPr>
            <p:ph idx="10" type="dt"/>
          </p:nvPr>
        </p:nvSpPr>
        <p:spPr>
          <a:xfrm>
            <a:off x="838200" y="69532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 name="Google Shape;306;p36"/>
          <p:cNvSpPr txBox="1"/>
          <p:nvPr>
            <p:ph idx="11" type="ftr"/>
          </p:nvPr>
        </p:nvSpPr>
        <p:spPr>
          <a:xfrm>
            <a:off x="4038600" y="69532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 name="Google Shape;307;p36"/>
          <p:cNvSpPr txBox="1"/>
          <p:nvPr>
            <p:ph idx="12" type="sldNum"/>
          </p:nvPr>
        </p:nvSpPr>
        <p:spPr>
          <a:xfrm>
            <a:off x="8929200" y="62895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with Subtitle">
  <p:cSld name="Two Content with Subtitle">
    <p:spTree>
      <p:nvGrpSpPr>
        <p:cNvPr id="308" name="Shape 308"/>
        <p:cNvGrpSpPr/>
        <p:nvPr/>
      </p:nvGrpSpPr>
      <p:grpSpPr>
        <a:xfrm>
          <a:off x="0" y="0"/>
          <a:ext cx="0" cy="0"/>
          <a:chOff x="0" y="0"/>
          <a:chExt cx="0" cy="0"/>
        </a:xfrm>
      </p:grpSpPr>
      <p:sp>
        <p:nvSpPr>
          <p:cNvPr id="309" name="Google Shape;309;p37"/>
          <p:cNvSpPr txBox="1"/>
          <p:nvPr>
            <p:ph type="title"/>
          </p:nvPr>
        </p:nvSpPr>
        <p:spPr>
          <a:xfrm>
            <a:off x="609600" y="914401"/>
            <a:ext cx="10972800" cy="535531"/>
          </a:xfrm>
          <a:prstGeom prst="rect">
            <a:avLst/>
          </a:prstGeom>
          <a:noFill/>
          <a:ln>
            <a:noFill/>
          </a:ln>
        </p:spPr>
        <p:txBody>
          <a:bodyPr anchorCtr="0" anchor="t" bIns="45700" lIns="0" spcFirstLastPara="1" rIns="0" wrap="square" tIns="45700">
            <a:spAutoFit/>
          </a:bodyPr>
          <a:lstStyle>
            <a:lvl1pPr lvl="0" algn="l">
              <a:lnSpc>
                <a:spcPct val="90000"/>
              </a:lnSpc>
              <a:spcBef>
                <a:spcPts val="0"/>
              </a:spcBef>
              <a:spcAft>
                <a:spcPts val="0"/>
              </a:spcAft>
              <a:buClr>
                <a:schemeClr val="lt1"/>
              </a:buClr>
              <a:buSzPts val="3200"/>
              <a:buFont typeface="Pla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0" name="Google Shape;310;p37"/>
          <p:cNvSpPr txBox="1"/>
          <p:nvPr>
            <p:ph idx="1" type="body"/>
          </p:nvPr>
        </p:nvSpPr>
        <p:spPr>
          <a:xfrm>
            <a:off x="609600" y="2133600"/>
            <a:ext cx="5248274" cy="4076700"/>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2160"/>
              <a:buNone/>
              <a:defRPr sz="2400"/>
            </a:lvl1pPr>
            <a:lvl2pPr indent="-228600" lvl="1" marL="914400" algn="l">
              <a:lnSpc>
                <a:spcPct val="90000"/>
              </a:lnSpc>
              <a:spcBef>
                <a:spcPts val="1800"/>
              </a:spcBef>
              <a:spcAft>
                <a:spcPts val="0"/>
              </a:spcAft>
              <a:buClr>
                <a:schemeClr val="lt1"/>
              </a:buClr>
              <a:buSzPts val="1800"/>
              <a:buNone/>
              <a:defRPr sz="2000"/>
            </a:lvl2pPr>
            <a:lvl3pPr indent="-228600" lvl="2" marL="1371600" algn="l">
              <a:lnSpc>
                <a:spcPct val="90000"/>
              </a:lnSpc>
              <a:spcBef>
                <a:spcPts val="1800"/>
              </a:spcBef>
              <a:spcAft>
                <a:spcPts val="0"/>
              </a:spcAft>
              <a:buClr>
                <a:schemeClr val="lt1"/>
              </a:buClr>
              <a:buSzPts val="1800"/>
              <a:buNone/>
              <a:defRPr sz="1800"/>
            </a:lvl3pPr>
            <a:lvl4pPr indent="-228600" lvl="3" marL="1828800" algn="l">
              <a:lnSpc>
                <a:spcPct val="90000"/>
              </a:lnSpc>
              <a:spcBef>
                <a:spcPts val="1800"/>
              </a:spcBef>
              <a:spcAft>
                <a:spcPts val="0"/>
              </a:spcAft>
              <a:buClr>
                <a:schemeClr val="lt1"/>
              </a:buClr>
              <a:buSzPts val="1600"/>
              <a:buNone/>
              <a:defRPr sz="1600"/>
            </a:lvl4pPr>
            <a:lvl5pPr indent="-228600" lvl="4" marL="2286000" algn="l">
              <a:lnSpc>
                <a:spcPct val="90000"/>
              </a:lnSpc>
              <a:spcBef>
                <a:spcPts val="1800"/>
              </a:spcBef>
              <a:spcAft>
                <a:spcPts val="0"/>
              </a:spcAft>
              <a:buClr>
                <a:schemeClr val="lt1"/>
              </a:buClr>
              <a:buSzPts val="1600"/>
              <a:buNone/>
              <a:defRPr sz="1600"/>
            </a:lvl5pPr>
            <a:lvl6pPr indent="-342900" lvl="5" marL="2743200" algn="l">
              <a:lnSpc>
                <a:spcPct val="90000"/>
              </a:lnSpc>
              <a:spcBef>
                <a:spcPts val="1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11" name="Google Shape;311;p37"/>
          <p:cNvSpPr txBox="1"/>
          <p:nvPr>
            <p:ph idx="2" type="body"/>
          </p:nvPr>
        </p:nvSpPr>
        <p:spPr>
          <a:xfrm>
            <a:off x="6334125" y="2133598"/>
            <a:ext cx="5248276" cy="4076700"/>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2160"/>
              <a:buNone/>
              <a:defRPr sz="2400"/>
            </a:lvl1pPr>
            <a:lvl2pPr indent="-228600" lvl="1" marL="914400" algn="l">
              <a:lnSpc>
                <a:spcPct val="90000"/>
              </a:lnSpc>
              <a:spcBef>
                <a:spcPts val="1800"/>
              </a:spcBef>
              <a:spcAft>
                <a:spcPts val="0"/>
              </a:spcAft>
              <a:buClr>
                <a:schemeClr val="lt1"/>
              </a:buClr>
              <a:buSzPts val="1800"/>
              <a:buNone/>
              <a:defRPr sz="2000"/>
            </a:lvl2pPr>
            <a:lvl3pPr indent="-228600" lvl="2" marL="1371600" algn="l">
              <a:lnSpc>
                <a:spcPct val="90000"/>
              </a:lnSpc>
              <a:spcBef>
                <a:spcPts val="1800"/>
              </a:spcBef>
              <a:spcAft>
                <a:spcPts val="0"/>
              </a:spcAft>
              <a:buClr>
                <a:schemeClr val="lt1"/>
              </a:buClr>
              <a:buSzPts val="1800"/>
              <a:buNone/>
              <a:defRPr sz="1800"/>
            </a:lvl3pPr>
            <a:lvl4pPr indent="-228600" lvl="3" marL="1828800" algn="l">
              <a:lnSpc>
                <a:spcPct val="90000"/>
              </a:lnSpc>
              <a:spcBef>
                <a:spcPts val="1800"/>
              </a:spcBef>
              <a:spcAft>
                <a:spcPts val="0"/>
              </a:spcAft>
              <a:buClr>
                <a:schemeClr val="lt1"/>
              </a:buClr>
              <a:buSzPts val="1600"/>
              <a:buNone/>
              <a:defRPr sz="1600"/>
            </a:lvl4pPr>
            <a:lvl5pPr indent="-228600" lvl="4" marL="2286000" algn="l">
              <a:lnSpc>
                <a:spcPct val="90000"/>
              </a:lnSpc>
              <a:spcBef>
                <a:spcPts val="1800"/>
              </a:spcBef>
              <a:spcAft>
                <a:spcPts val="0"/>
              </a:spcAft>
              <a:buClr>
                <a:schemeClr val="lt1"/>
              </a:buClr>
              <a:buSzPts val="1600"/>
              <a:buNone/>
              <a:defRPr sz="1600"/>
            </a:lvl5pPr>
            <a:lvl6pPr indent="-342900" lvl="5" marL="2743200" algn="l">
              <a:lnSpc>
                <a:spcPct val="90000"/>
              </a:lnSpc>
              <a:spcBef>
                <a:spcPts val="1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12" name="Google Shape;312;p37"/>
          <p:cNvSpPr txBox="1"/>
          <p:nvPr>
            <p:ph idx="3" type="body"/>
          </p:nvPr>
        </p:nvSpPr>
        <p:spPr>
          <a:xfrm>
            <a:off x="619125" y="1455968"/>
            <a:ext cx="10972800" cy="258532"/>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080"/>
              <a:buNone/>
              <a:defRPr b="1" i="0" sz="1200" cap="none"/>
            </a:lvl1pPr>
            <a:lvl2pPr indent="-331469" lvl="1" marL="914400" algn="l">
              <a:lnSpc>
                <a:spcPct val="90000"/>
              </a:lnSpc>
              <a:spcBef>
                <a:spcPts val="12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13" name="Google Shape;313;p37"/>
          <p:cNvSpPr txBox="1"/>
          <p:nvPr>
            <p:ph idx="10" type="dt"/>
          </p:nvPr>
        </p:nvSpPr>
        <p:spPr>
          <a:xfrm>
            <a:off x="838200" y="69532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7"/>
          <p:cNvSpPr txBox="1"/>
          <p:nvPr>
            <p:ph idx="11" type="ftr"/>
          </p:nvPr>
        </p:nvSpPr>
        <p:spPr>
          <a:xfrm>
            <a:off x="4038600" y="69532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 name="Google Shape;315;p37"/>
          <p:cNvSpPr txBox="1"/>
          <p:nvPr>
            <p:ph idx="12" type="sldNum"/>
          </p:nvPr>
        </p:nvSpPr>
        <p:spPr>
          <a:xfrm>
            <a:off x="8929200" y="62895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ubtitle, and Bullets">
  <p:cSld name="Two Content, Subtitle, and Bullets">
    <p:spTree>
      <p:nvGrpSpPr>
        <p:cNvPr id="316" name="Shape 316"/>
        <p:cNvGrpSpPr/>
        <p:nvPr/>
      </p:nvGrpSpPr>
      <p:grpSpPr>
        <a:xfrm>
          <a:off x="0" y="0"/>
          <a:ext cx="0" cy="0"/>
          <a:chOff x="0" y="0"/>
          <a:chExt cx="0" cy="0"/>
        </a:xfrm>
      </p:grpSpPr>
      <p:sp>
        <p:nvSpPr>
          <p:cNvPr id="317" name="Google Shape;317;p38"/>
          <p:cNvSpPr txBox="1"/>
          <p:nvPr>
            <p:ph type="title"/>
          </p:nvPr>
        </p:nvSpPr>
        <p:spPr>
          <a:xfrm>
            <a:off x="609600" y="914401"/>
            <a:ext cx="10972800" cy="535531"/>
          </a:xfrm>
          <a:prstGeom prst="rect">
            <a:avLst/>
          </a:prstGeom>
          <a:noFill/>
          <a:ln>
            <a:noFill/>
          </a:ln>
        </p:spPr>
        <p:txBody>
          <a:bodyPr anchorCtr="0" anchor="t" bIns="45700" lIns="0" spcFirstLastPara="1" rIns="0" wrap="square" tIns="45700">
            <a:spAutoFit/>
          </a:bodyPr>
          <a:lstStyle>
            <a:lvl1pPr lvl="0" algn="l">
              <a:lnSpc>
                <a:spcPct val="90000"/>
              </a:lnSpc>
              <a:spcBef>
                <a:spcPts val="0"/>
              </a:spcBef>
              <a:spcAft>
                <a:spcPts val="0"/>
              </a:spcAft>
              <a:buClr>
                <a:schemeClr val="lt1"/>
              </a:buClr>
              <a:buSzPts val="3200"/>
              <a:buFont typeface="Pla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8" name="Google Shape;318;p38"/>
          <p:cNvSpPr txBox="1"/>
          <p:nvPr>
            <p:ph idx="1" type="body"/>
          </p:nvPr>
        </p:nvSpPr>
        <p:spPr>
          <a:xfrm>
            <a:off x="609600" y="2133601"/>
            <a:ext cx="5248274" cy="4076699"/>
          </a:xfrm>
          <a:prstGeom prst="rect">
            <a:avLst/>
          </a:prstGeom>
          <a:noFill/>
          <a:ln>
            <a:noFill/>
          </a:ln>
        </p:spPr>
        <p:txBody>
          <a:bodyPr anchorCtr="0" anchor="t" bIns="45700" lIns="0" spcFirstLastPara="1" rIns="0" wrap="square" tIns="45700">
            <a:spAutoFit/>
          </a:bodyPr>
          <a:lstStyle>
            <a:lvl1pPr indent="-365760" lvl="0" marL="457200" algn="l">
              <a:lnSpc>
                <a:spcPct val="90000"/>
              </a:lnSpc>
              <a:spcBef>
                <a:spcPts val="0"/>
              </a:spcBef>
              <a:spcAft>
                <a:spcPts val="0"/>
              </a:spcAft>
              <a:buClr>
                <a:schemeClr val="lt1"/>
              </a:buClr>
              <a:buSzPts val="2160"/>
              <a:buChar char="•"/>
              <a:defRPr sz="2400"/>
            </a:lvl1pPr>
            <a:lvl2pPr indent="-342900" lvl="1" marL="914400" algn="l">
              <a:lnSpc>
                <a:spcPct val="90000"/>
              </a:lnSpc>
              <a:spcBef>
                <a:spcPts val="1200"/>
              </a:spcBef>
              <a:spcAft>
                <a:spcPts val="0"/>
              </a:spcAft>
              <a:buClr>
                <a:schemeClr val="lt1"/>
              </a:buClr>
              <a:buSzPts val="1800"/>
              <a:buChar char="▪"/>
              <a:defRPr sz="2000"/>
            </a:lvl2pPr>
            <a:lvl3pPr indent="-342900" lvl="2" marL="1371600" algn="l">
              <a:lnSpc>
                <a:spcPct val="90000"/>
              </a:lnSpc>
              <a:spcBef>
                <a:spcPts val="1200"/>
              </a:spcBef>
              <a:spcAft>
                <a:spcPts val="0"/>
              </a:spcAft>
              <a:buClr>
                <a:schemeClr val="lt1"/>
              </a:buClr>
              <a:buSzPts val="1800"/>
              <a:buChar char="–"/>
              <a:defRPr sz="1800"/>
            </a:lvl3pPr>
            <a:lvl4pPr indent="-330200" lvl="3" marL="1828800" algn="l">
              <a:lnSpc>
                <a:spcPct val="90000"/>
              </a:lnSpc>
              <a:spcBef>
                <a:spcPts val="1200"/>
              </a:spcBef>
              <a:spcAft>
                <a:spcPts val="0"/>
              </a:spcAft>
              <a:buClr>
                <a:schemeClr val="lt1"/>
              </a:buClr>
              <a:buSzPts val="1600"/>
              <a:buChar char="•"/>
              <a:defRPr sz="1600"/>
            </a:lvl4pPr>
            <a:lvl5pPr indent="-330200" lvl="4" marL="2286000" algn="l">
              <a:lnSpc>
                <a:spcPct val="90000"/>
              </a:lnSpc>
              <a:spcBef>
                <a:spcPts val="1200"/>
              </a:spcBef>
              <a:spcAft>
                <a:spcPts val="0"/>
              </a:spcAft>
              <a:buClr>
                <a:schemeClr val="lt1"/>
              </a:buClr>
              <a:buSzPts val="1600"/>
              <a:buChar char="•"/>
              <a:defRPr sz="1600"/>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19" name="Google Shape;319;p38"/>
          <p:cNvSpPr txBox="1"/>
          <p:nvPr>
            <p:ph idx="2" type="body"/>
          </p:nvPr>
        </p:nvSpPr>
        <p:spPr>
          <a:xfrm>
            <a:off x="6334125" y="2133600"/>
            <a:ext cx="5248276" cy="4076699"/>
          </a:xfrm>
          <a:prstGeom prst="rect">
            <a:avLst/>
          </a:prstGeom>
          <a:noFill/>
          <a:ln>
            <a:noFill/>
          </a:ln>
        </p:spPr>
        <p:txBody>
          <a:bodyPr anchorCtr="0" anchor="t" bIns="45700" lIns="0" spcFirstLastPara="1" rIns="0" wrap="square" tIns="45700">
            <a:spAutoFit/>
          </a:bodyPr>
          <a:lstStyle>
            <a:lvl1pPr indent="-365760" lvl="0" marL="457200" algn="l">
              <a:lnSpc>
                <a:spcPct val="90000"/>
              </a:lnSpc>
              <a:spcBef>
                <a:spcPts val="0"/>
              </a:spcBef>
              <a:spcAft>
                <a:spcPts val="0"/>
              </a:spcAft>
              <a:buClr>
                <a:schemeClr val="lt1"/>
              </a:buClr>
              <a:buSzPts val="2160"/>
              <a:buChar char="•"/>
              <a:defRPr sz="2400"/>
            </a:lvl1pPr>
            <a:lvl2pPr indent="-342900" lvl="1" marL="914400" algn="l">
              <a:lnSpc>
                <a:spcPct val="90000"/>
              </a:lnSpc>
              <a:spcBef>
                <a:spcPts val="1200"/>
              </a:spcBef>
              <a:spcAft>
                <a:spcPts val="0"/>
              </a:spcAft>
              <a:buClr>
                <a:schemeClr val="lt1"/>
              </a:buClr>
              <a:buSzPts val="1800"/>
              <a:buChar char="▪"/>
              <a:defRPr sz="2000"/>
            </a:lvl2pPr>
            <a:lvl3pPr indent="-342900" lvl="2" marL="1371600" algn="l">
              <a:lnSpc>
                <a:spcPct val="90000"/>
              </a:lnSpc>
              <a:spcBef>
                <a:spcPts val="1200"/>
              </a:spcBef>
              <a:spcAft>
                <a:spcPts val="0"/>
              </a:spcAft>
              <a:buClr>
                <a:schemeClr val="lt1"/>
              </a:buClr>
              <a:buSzPts val="1800"/>
              <a:buChar char="–"/>
              <a:defRPr sz="1800"/>
            </a:lvl3pPr>
            <a:lvl4pPr indent="-330200" lvl="3" marL="1828800" algn="l">
              <a:lnSpc>
                <a:spcPct val="90000"/>
              </a:lnSpc>
              <a:spcBef>
                <a:spcPts val="1200"/>
              </a:spcBef>
              <a:spcAft>
                <a:spcPts val="0"/>
              </a:spcAft>
              <a:buClr>
                <a:schemeClr val="lt1"/>
              </a:buClr>
              <a:buSzPts val="1600"/>
              <a:buChar char="•"/>
              <a:defRPr sz="1600"/>
            </a:lvl4pPr>
            <a:lvl5pPr indent="-330200" lvl="4" marL="2286000" algn="l">
              <a:lnSpc>
                <a:spcPct val="90000"/>
              </a:lnSpc>
              <a:spcBef>
                <a:spcPts val="1200"/>
              </a:spcBef>
              <a:spcAft>
                <a:spcPts val="0"/>
              </a:spcAft>
              <a:buClr>
                <a:schemeClr val="lt1"/>
              </a:buClr>
              <a:buSzPts val="1600"/>
              <a:buChar char="•"/>
              <a:defRPr sz="1600"/>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20" name="Google Shape;320;p38"/>
          <p:cNvSpPr txBox="1"/>
          <p:nvPr>
            <p:ph idx="3" type="body"/>
          </p:nvPr>
        </p:nvSpPr>
        <p:spPr>
          <a:xfrm>
            <a:off x="619125" y="1455968"/>
            <a:ext cx="10972800" cy="258532"/>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080"/>
              <a:buNone/>
              <a:defRPr b="1" i="0" sz="1200" cap="none"/>
            </a:lvl1pPr>
            <a:lvl2pPr indent="-331469" lvl="1" marL="914400" algn="l">
              <a:lnSpc>
                <a:spcPct val="90000"/>
              </a:lnSpc>
              <a:spcBef>
                <a:spcPts val="12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21" name="Google Shape;321;p38"/>
          <p:cNvSpPr txBox="1"/>
          <p:nvPr>
            <p:ph idx="10" type="dt"/>
          </p:nvPr>
        </p:nvSpPr>
        <p:spPr>
          <a:xfrm>
            <a:off x="838200" y="69532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8"/>
          <p:cNvSpPr txBox="1"/>
          <p:nvPr>
            <p:ph idx="11" type="ftr"/>
          </p:nvPr>
        </p:nvSpPr>
        <p:spPr>
          <a:xfrm>
            <a:off x="4038600" y="69532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38"/>
          <p:cNvSpPr txBox="1"/>
          <p:nvPr>
            <p:ph idx="12" type="sldNum"/>
          </p:nvPr>
        </p:nvSpPr>
        <p:spPr>
          <a:xfrm>
            <a:off x="8929200" y="62895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324" name="Shape 324"/>
        <p:cNvGrpSpPr/>
        <p:nvPr/>
      </p:nvGrpSpPr>
      <p:grpSpPr>
        <a:xfrm>
          <a:off x="0" y="0"/>
          <a:ext cx="0" cy="0"/>
          <a:chOff x="0" y="0"/>
          <a:chExt cx="0" cy="0"/>
        </a:xfrm>
      </p:grpSpPr>
      <p:sp>
        <p:nvSpPr>
          <p:cNvPr id="325" name="Google Shape;325;p39"/>
          <p:cNvSpPr txBox="1"/>
          <p:nvPr>
            <p:ph type="title"/>
          </p:nvPr>
        </p:nvSpPr>
        <p:spPr>
          <a:xfrm>
            <a:off x="609599" y="1995221"/>
            <a:ext cx="8067261" cy="1900504"/>
          </a:xfrm>
          <a:prstGeom prst="rect">
            <a:avLst/>
          </a:prstGeom>
          <a:noFill/>
          <a:ln>
            <a:noFill/>
          </a:ln>
        </p:spPr>
        <p:txBody>
          <a:bodyPr anchorCtr="0" anchor="b" bIns="45700" lIns="0" spcFirstLastPara="1" rIns="0" wrap="square" tIns="45700">
            <a:spAutoFit/>
          </a:bodyPr>
          <a:lstStyle>
            <a:lvl1pPr lvl="0" algn="l">
              <a:lnSpc>
                <a:spcPct val="90000"/>
              </a:lnSpc>
              <a:spcBef>
                <a:spcPts val="0"/>
              </a:spcBef>
              <a:spcAft>
                <a:spcPts val="0"/>
              </a:spcAft>
              <a:buClr>
                <a:schemeClr val="lt1"/>
              </a:buClr>
              <a:buSzPts val="4400"/>
              <a:buFont typeface="Play"/>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6" name="Google Shape;326;p39"/>
          <p:cNvSpPr txBox="1"/>
          <p:nvPr>
            <p:ph idx="1" type="body"/>
          </p:nvPr>
        </p:nvSpPr>
        <p:spPr>
          <a:xfrm>
            <a:off x="300036" y="1981200"/>
            <a:ext cx="309563" cy="309563"/>
          </a:xfrm>
          <a:prstGeom prst="rect">
            <a:avLst/>
          </a:prstGeom>
          <a:blipFill rotWithShape="1">
            <a:blip r:embed="rId2">
              <a:alphaModFix/>
            </a:blip>
            <a:stretch>
              <a:fillRect b="0" l="0" r="0" t="0"/>
            </a:stretch>
          </a:blip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2520"/>
              <a:buNone/>
              <a:defRPr sz="100"/>
            </a:lvl1pPr>
            <a:lvl2pPr indent="-228600" lvl="1" marL="914400" algn="l">
              <a:lnSpc>
                <a:spcPct val="90000"/>
              </a:lnSpc>
              <a:spcBef>
                <a:spcPts val="1200"/>
              </a:spcBef>
              <a:spcAft>
                <a:spcPts val="0"/>
              </a:spcAft>
              <a:buClr>
                <a:schemeClr val="lt1"/>
              </a:buClr>
              <a:buSzPts val="900"/>
              <a:buNone/>
              <a:defRPr sz="1000"/>
            </a:lvl2pPr>
            <a:lvl3pPr indent="-228600" lvl="2" marL="1371600" algn="l">
              <a:lnSpc>
                <a:spcPct val="90000"/>
              </a:lnSpc>
              <a:spcBef>
                <a:spcPts val="1200"/>
              </a:spcBef>
              <a:spcAft>
                <a:spcPts val="0"/>
              </a:spcAft>
              <a:buClr>
                <a:schemeClr val="lt1"/>
              </a:buClr>
              <a:buSzPts val="1000"/>
              <a:buNone/>
              <a:defRPr sz="1000"/>
            </a:lvl3pPr>
            <a:lvl4pPr indent="-228600" lvl="3" marL="1828800" algn="l">
              <a:lnSpc>
                <a:spcPct val="90000"/>
              </a:lnSpc>
              <a:spcBef>
                <a:spcPts val="1200"/>
              </a:spcBef>
              <a:spcAft>
                <a:spcPts val="0"/>
              </a:spcAft>
              <a:buClr>
                <a:schemeClr val="lt1"/>
              </a:buClr>
              <a:buSzPts val="1000"/>
              <a:buNone/>
              <a:defRPr sz="1000"/>
            </a:lvl4pPr>
            <a:lvl5pPr indent="-228600" lvl="4" marL="2286000" algn="l">
              <a:lnSpc>
                <a:spcPct val="90000"/>
              </a:lnSpc>
              <a:spcBef>
                <a:spcPts val="1200"/>
              </a:spcBef>
              <a:spcAft>
                <a:spcPts val="0"/>
              </a:spcAft>
              <a:buClr>
                <a:schemeClr val="lt1"/>
              </a:buClr>
              <a:buSzPts val="1000"/>
              <a:buNone/>
              <a:defRPr sz="1000"/>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27" name="Google Shape;327;p39"/>
          <p:cNvSpPr txBox="1"/>
          <p:nvPr>
            <p:ph idx="2" type="body"/>
          </p:nvPr>
        </p:nvSpPr>
        <p:spPr>
          <a:xfrm>
            <a:off x="5264150" y="3274218"/>
            <a:ext cx="309563" cy="309563"/>
          </a:xfrm>
          <a:prstGeom prst="rect">
            <a:avLst/>
          </a:prstGeom>
          <a:blipFill rotWithShape="1">
            <a:blip r:embed="rId3">
              <a:alphaModFix/>
            </a:blip>
            <a:stretch>
              <a:fillRect b="0" l="0" r="0" t="0"/>
            </a:stretch>
          </a:blip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2520"/>
              <a:buNone/>
              <a:defRPr sz="100"/>
            </a:lvl1pPr>
            <a:lvl2pPr indent="-228600" lvl="1" marL="914400" algn="l">
              <a:lnSpc>
                <a:spcPct val="90000"/>
              </a:lnSpc>
              <a:spcBef>
                <a:spcPts val="1200"/>
              </a:spcBef>
              <a:spcAft>
                <a:spcPts val="0"/>
              </a:spcAft>
              <a:buClr>
                <a:schemeClr val="lt1"/>
              </a:buClr>
              <a:buSzPts val="900"/>
              <a:buNone/>
              <a:defRPr sz="1000"/>
            </a:lvl2pPr>
            <a:lvl3pPr indent="-228600" lvl="2" marL="1371600" algn="l">
              <a:lnSpc>
                <a:spcPct val="90000"/>
              </a:lnSpc>
              <a:spcBef>
                <a:spcPts val="1200"/>
              </a:spcBef>
              <a:spcAft>
                <a:spcPts val="0"/>
              </a:spcAft>
              <a:buClr>
                <a:schemeClr val="lt1"/>
              </a:buClr>
              <a:buSzPts val="1000"/>
              <a:buNone/>
              <a:defRPr sz="1000"/>
            </a:lvl3pPr>
            <a:lvl4pPr indent="-228600" lvl="3" marL="1828800" algn="l">
              <a:lnSpc>
                <a:spcPct val="90000"/>
              </a:lnSpc>
              <a:spcBef>
                <a:spcPts val="1200"/>
              </a:spcBef>
              <a:spcAft>
                <a:spcPts val="0"/>
              </a:spcAft>
              <a:buClr>
                <a:schemeClr val="lt1"/>
              </a:buClr>
              <a:buSzPts val="1000"/>
              <a:buNone/>
              <a:defRPr sz="1000"/>
            </a:lvl4pPr>
            <a:lvl5pPr indent="-228600" lvl="4" marL="2286000" algn="l">
              <a:lnSpc>
                <a:spcPct val="90000"/>
              </a:lnSpc>
              <a:spcBef>
                <a:spcPts val="1200"/>
              </a:spcBef>
              <a:spcAft>
                <a:spcPts val="0"/>
              </a:spcAft>
              <a:buClr>
                <a:schemeClr val="lt1"/>
              </a:buClr>
              <a:buSzPts val="1000"/>
              <a:buNone/>
              <a:defRPr sz="1000"/>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28" name="Google Shape;328;p39"/>
          <p:cNvSpPr txBox="1"/>
          <p:nvPr>
            <p:ph idx="3" type="body"/>
          </p:nvPr>
        </p:nvSpPr>
        <p:spPr>
          <a:xfrm>
            <a:off x="609599" y="4127500"/>
            <a:ext cx="8067261" cy="369332"/>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800"/>
              <a:buNone/>
              <a:defRPr b="1" sz="2000"/>
            </a:lvl1pPr>
            <a:lvl2pPr indent="-331469" lvl="1" marL="914400" algn="l">
              <a:lnSpc>
                <a:spcPct val="90000"/>
              </a:lnSpc>
              <a:spcBef>
                <a:spcPts val="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29" name="Google Shape;329;p39"/>
          <p:cNvSpPr txBox="1"/>
          <p:nvPr>
            <p:ph idx="4" type="body"/>
          </p:nvPr>
        </p:nvSpPr>
        <p:spPr>
          <a:xfrm>
            <a:off x="609599" y="4496832"/>
            <a:ext cx="8067261" cy="313932"/>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331469" lvl="1" marL="914400" algn="l">
              <a:lnSpc>
                <a:spcPct val="90000"/>
              </a:lnSpc>
              <a:spcBef>
                <a:spcPts val="12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30" name="Google Shape;330;p39"/>
          <p:cNvSpPr txBox="1"/>
          <p:nvPr>
            <p:ph idx="10" type="dt"/>
          </p:nvPr>
        </p:nvSpPr>
        <p:spPr>
          <a:xfrm>
            <a:off x="838200" y="69532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 name="Google Shape;331;p39"/>
          <p:cNvSpPr txBox="1"/>
          <p:nvPr>
            <p:ph idx="11" type="ftr"/>
          </p:nvPr>
        </p:nvSpPr>
        <p:spPr>
          <a:xfrm>
            <a:off x="4038600" y="69532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 name="Google Shape;332;p39"/>
          <p:cNvSpPr txBox="1"/>
          <p:nvPr>
            <p:ph idx="12" type="sldNum"/>
          </p:nvPr>
        </p:nvSpPr>
        <p:spPr>
          <a:xfrm>
            <a:off x="8929200" y="62895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1248">
          <p15:clr>
            <a:srgbClr val="FBAE40"/>
          </p15:clr>
        </p15:guide>
        <p15:guide id="2" orient="horz" pos="2592">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Option 1">
  <p:cSld name="Section Header Option 1">
    <p:spTree>
      <p:nvGrpSpPr>
        <p:cNvPr id="333" name="Shape 333"/>
        <p:cNvGrpSpPr/>
        <p:nvPr/>
      </p:nvGrpSpPr>
      <p:grpSpPr>
        <a:xfrm>
          <a:off x="0" y="0"/>
          <a:ext cx="0" cy="0"/>
          <a:chOff x="0" y="0"/>
          <a:chExt cx="0" cy="0"/>
        </a:xfrm>
      </p:grpSpPr>
      <p:pic>
        <p:nvPicPr>
          <p:cNvPr id="334" name="Google Shape;334;p40"/>
          <p:cNvPicPr preferRelativeResize="0"/>
          <p:nvPr/>
        </p:nvPicPr>
        <p:blipFill rotWithShape="1">
          <a:blip r:embed="rId2">
            <a:alphaModFix/>
          </a:blip>
          <a:srcRect b="0" l="0" r="0" t="0"/>
          <a:stretch/>
        </p:blipFill>
        <p:spPr>
          <a:xfrm>
            <a:off x="2467" y="0"/>
            <a:ext cx="12187066" cy="6858000"/>
          </a:xfrm>
          <a:prstGeom prst="rect">
            <a:avLst/>
          </a:prstGeom>
          <a:noFill/>
          <a:ln>
            <a:noFill/>
          </a:ln>
        </p:spPr>
      </p:pic>
      <p:sp>
        <p:nvSpPr>
          <p:cNvPr id="335" name="Google Shape;335;p40"/>
          <p:cNvSpPr txBox="1"/>
          <p:nvPr>
            <p:ph type="title"/>
          </p:nvPr>
        </p:nvSpPr>
        <p:spPr>
          <a:xfrm>
            <a:off x="609600" y="2718036"/>
            <a:ext cx="7823200" cy="1421928"/>
          </a:xfrm>
          <a:prstGeom prst="rect">
            <a:avLst/>
          </a:prstGeom>
          <a:noFill/>
          <a:ln>
            <a:noFill/>
          </a:ln>
        </p:spPr>
        <p:txBody>
          <a:bodyPr anchorCtr="0" anchor="ctr" bIns="45700" lIns="0" spcFirstLastPara="1" rIns="0" wrap="square" tIns="45700">
            <a:spAutoFit/>
          </a:bodyPr>
          <a:lstStyle>
            <a:lvl1pPr lvl="0" algn="l">
              <a:lnSpc>
                <a:spcPct val="90000"/>
              </a:lnSpc>
              <a:spcBef>
                <a:spcPts val="0"/>
              </a:spcBef>
              <a:spcAft>
                <a:spcPts val="0"/>
              </a:spcAft>
              <a:buClr>
                <a:schemeClr val="lt1"/>
              </a:buClr>
              <a:buSzPts val="4800"/>
              <a:buFont typeface="Pla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6" name="Google Shape;336;p40"/>
          <p:cNvSpPr txBox="1"/>
          <p:nvPr/>
        </p:nvSpPr>
        <p:spPr>
          <a:xfrm>
            <a:off x="1141084" y="6389813"/>
            <a:ext cx="3937296" cy="184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00">
                <a:solidFill>
                  <a:schemeClr val="lt1"/>
                </a:solidFill>
                <a:latin typeface="Arial"/>
                <a:ea typeface="Arial"/>
                <a:cs typeface="Arial"/>
                <a:sym typeface="Arial"/>
              </a:rPr>
              <a:t>© 2022, Amazon Web Services, Inc. or its affiliates. All rights reserved. Amazon Confidential and Trademark.</a:t>
            </a:r>
            <a:endParaRPr/>
          </a:p>
        </p:txBody>
      </p:sp>
      <p:sp>
        <p:nvSpPr>
          <p:cNvPr id="337" name="Google Shape;337;p40"/>
          <p:cNvSpPr txBox="1"/>
          <p:nvPr>
            <p:ph idx="10" type="dt"/>
          </p:nvPr>
        </p:nvSpPr>
        <p:spPr>
          <a:xfrm>
            <a:off x="838200" y="69532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8" name="Google Shape;338;p40"/>
          <p:cNvSpPr txBox="1"/>
          <p:nvPr>
            <p:ph idx="11" type="ftr"/>
          </p:nvPr>
        </p:nvSpPr>
        <p:spPr>
          <a:xfrm>
            <a:off x="4038600" y="69532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9" name="Google Shape;339;p40"/>
          <p:cNvSpPr txBox="1"/>
          <p:nvPr>
            <p:ph idx="12" type="sldNum"/>
          </p:nvPr>
        </p:nvSpPr>
        <p:spPr>
          <a:xfrm>
            <a:off x="8929200" y="62895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340" name="Google Shape;340;p40"/>
          <p:cNvPicPr preferRelativeResize="0"/>
          <p:nvPr/>
        </p:nvPicPr>
        <p:blipFill rotWithShape="1">
          <a:blip r:embed="rId3">
            <a:alphaModFix/>
          </a:blip>
          <a:srcRect b="0" l="0" r="0" t="0"/>
          <a:stretch/>
        </p:blipFill>
        <p:spPr>
          <a:xfrm>
            <a:off x="594360" y="6335089"/>
            <a:ext cx="348827" cy="2087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Option 7">
  <p:cSld name="Thank You Option 7">
    <p:spTree>
      <p:nvGrpSpPr>
        <p:cNvPr id="35" name="Shape 35"/>
        <p:cNvGrpSpPr/>
        <p:nvPr/>
      </p:nvGrpSpPr>
      <p:grpSpPr>
        <a:xfrm>
          <a:off x="0" y="0"/>
          <a:ext cx="0" cy="0"/>
          <a:chOff x="0" y="0"/>
          <a:chExt cx="0" cy="0"/>
        </a:xfrm>
      </p:grpSpPr>
      <p:pic>
        <p:nvPicPr>
          <p:cNvPr id="36" name="Google Shape;36;p5"/>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37" name="Google Shape;37;p5"/>
          <p:cNvSpPr txBox="1"/>
          <p:nvPr/>
        </p:nvSpPr>
        <p:spPr>
          <a:xfrm>
            <a:off x="504476" y="6389813"/>
            <a:ext cx="3937296" cy="184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00">
                <a:solidFill>
                  <a:schemeClr val="lt1"/>
                </a:solidFill>
                <a:latin typeface="Arial"/>
                <a:ea typeface="Arial"/>
                <a:cs typeface="Arial"/>
                <a:sym typeface="Arial"/>
              </a:rPr>
              <a:t>© 2022, Amazon Web Services, Inc. or its affiliates. All rights reserved. Amazon Confidential and Trademark.</a:t>
            </a:r>
            <a:endParaRPr/>
          </a:p>
        </p:txBody>
      </p:sp>
      <p:sp>
        <p:nvSpPr>
          <p:cNvPr id="38" name="Google Shape;38;p5"/>
          <p:cNvSpPr txBox="1"/>
          <p:nvPr/>
        </p:nvSpPr>
        <p:spPr>
          <a:xfrm>
            <a:off x="609599" y="2461211"/>
            <a:ext cx="6867525" cy="92333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rPr lang="en-US" sz="4800">
                <a:solidFill>
                  <a:schemeClr val="lt1"/>
                </a:solidFill>
                <a:latin typeface="Arial"/>
                <a:ea typeface="Arial"/>
                <a:cs typeface="Arial"/>
                <a:sym typeface="Arial"/>
              </a:rPr>
              <a:t>Thank you!</a:t>
            </a:r>
            <a:endParaRPr/>
          </a:p>
        </p:txBody>
      </p:sp>
      <p:pic>
        <p:nvPicPr>
          <p:cNvPr id="39" name="Google Shape;39;p5"/>
          <p:cNvPicPr preferRelativeResize="0"/>
          <p:nvPr/>
        </p:nvPicPr>
        <p:blipFill rotWithShape="1">
          <a:blip r:embed="rId3">
            <a:alphaModFix/>
          </a:blip>
          <a:srcRect b="0" l="0" r="0" t="0"/>
          <a:stretch/>
        </p:blipFill>
        <p:spPr>
          <a:xfrm>
            <a:off x="625602" y="703823"/>
            <a:ext cx="1003173" cy="600189"/>
          </a:xfrm>
          <a:prstGeom prst="rect">
            <a:avLst/>
          </a:prstGeom>
          <a:noFill/>
          <a:ln>
            <a:noFill/>
          </a:ln>
        </p:spPr>
      </p:pic>
      <p:sp>
        <p:nvSpPr>
          <p:cNvPr id="40" name="Google Shape;40;p5"/>
          <p:cNvSpPr txBox="1"/>
          <p:nvPr>
            <p:ph idx="1" type="body"/>
          </p:nvPr>
        </p:nvSpPr>
        <p:spPr>
          <a:xfrm>
            <a:off x="619124" y="3621643"/>
            <a:ext cx="1981201" cy="369332"/>
          </a:xfrm>
          <a:prstGeom prst="rect">
            <a:avLst/>
          </a:prstGeom>
          <a:noFill/>
          <a:ln>
            <a:noFill/>
          </a:ln>
        </p:spPr>
        <p:txBody>
          <a:bodyPr anchorCtr="0" anchor="b" bIns="45700" lIns="0" spcFirstLastPara="1" rIns="0" wrap="square" tIns="45700">
            <a:spAutoFit/>
          </a:bodyPr>
          <a:lstStyle>
            <a:lvl1pPr indent="-228600" lvl="0" marL="457200" algn="l">
              <a:lnSpc>
                <a:spcPct val="90000"/>
              </a:lnSpc>
              <a:spcBef>
                <a:spcPts val="0"/>
              </a:spcBef>
              <a:spcAft>
                <a:spcPts val="0"/>
              </a:spcAft>
              <a:buClr>
                <a:schemeClr val="lt1"/>
              </a:buClr>
              <a:buSzPts val="1800"/>
              <a:buNone/>
              <a:defRPr sz="2000"/>
            </a:lvl1pPr>
            <a:lvl2pPr indent="-331469" lvl="1" marL="914400" algn="l">
              <a:lnSpc>
                <a:spcPct val="90000"/>
              </a:lnSpc>
              <a:spcBef>
                <a:spcPts val="12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 name="Google Shape;41;p5"/>
          <p:cNvSpPr txBox="1"/>
          <p:nvPr>
            <p:ph idx="2" type="body"/>
          </p:nvPr>
        </p:nvSpPr>
        <p:spPr>
          <a:xfrm>
            <a:off x="619124" y="3990975"/>
            <a:ext cx="1981201" cy="1270000"/>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331469" lvl="1" marL="914400" algn="l">
              <a:lnSpc>
                <a:spcPct val="90000"/>
              </a:lnSpc>
              <a:spcBef>
                <a:spcPts val="6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2" name="Google Shape;42;p5"/>
          <p:cNvSpPr txBox="1"/>
          <p:nvPr>
            <p:ph idx="3" type="body"/>
          </p:nvPr>
        </p:nvSpPr>
        <p:spPr>
          <a:xfrm>
            <a:off x="2752724" y="3621643"/>
            <a:ext cx="1981201" cy="369332"/>
          </a:xfrm>
          <a:prstGeom prst="rect">
            <a:avLst/>
          </a:prstGeom>
          <a:noFill/>
          <a:ln>
            <a:noFill/>
          </a:ln>
        </p:spPr>
        <p:txBody>
          <a:bodyPr anchorCtr="0" anchor="b" bIns="45700" lIns="0" spcFirstLastPara="1" rIns="0" wrap="square" tIns="45700">
            <a:spAutoFit/>
          </a:bodyPr>
          <a:lstStyle>
            <a:lvl1pPr indent="-228600" lvl="0" marL="457200" algn="l">
              <a:lnSpc>
                <a:spcPct val="90000"/>
              </a:lnSpc>
              <a:spcBef>
                <a:spcPts val="0"/>
              </a:spcBef>
              <a:spcAft>
                <a:spcPts val="0"/>
              </a:spcAft>
              <a:buClr>
                <a:schemeClr val="lt1"/>
              </a:buClr>
              <a:buSzPts val="1800"/>
              <a:buNone/>
              <a:defRPr sz="2000"/>
            </a:lvl1pPr>
            <a:lvl2pPr indent="-331469" lvl="1" marL="914400" algn="l">
              <a:lnSpc>
                <a:spcPct val="90000"/>
              </a:lnSpc>
              <a:spcBef>
                <a:spcPts val="12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3" name="Google Shape;43;p5"/>
          <p:cNvSpPr txBox="1"/>
          <p:nvPr>
            <p:ph idx="4" type="body"/>
          </p:nvPr>
        </p:nvSpPr>
        <p:spPr>
          <a:xfrm>
            <a:off x="2752724" y="3990975"/>
            <a:ext cx="1981201" cy="1270000"/>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331469" lvl="1" marL="914400" algn="l">
              <a:lnSpc>
                <a:spcPct val="90000"/>
              </a:lnSpc>
              <a:spcBef>
                <a:spcPts val="6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5"/>
          <p:cNvSpPr txBox="1"/>
          <p:nvPr>
            <p:ph idx="5" type="body"/>
          </p:nvPr>
        </p:nvSpPr>
        <p:spPr>
          <a:xfrm>
            <a:off x="4886324" y="3621643"/>
            <a:ext cx="1981201" cy="369332"/>
          </a:xfrm>
          <a:prstGeom prst="rect">
            <a:avLst/>
          </a:prstGeom>
          <a:noFill/>
          <a:ln>
            <a:noFill/>
          </a:ln>
        </p:spPr>
        <p:txBody>
          <a:bodyPr anchorCtr="0" anchor="b" bIns="45700" lIns="0" spcFirstLastPara="1" rIns="0" wrap="square" tIns="45700">
            <a:spAutoFit/>
          </a:bodyPr>
          <a:lstStyle>
            <a:lvl1pPr indent="-228600" lvl="0" marL="457200" algn="l">
              <a:lnSpc>
                <a:spcPct val="90000"/>
              </a:lnSpc>
              <a:spcBef>
                <a:spcPts val="0"/>
              </a:spcBef>
              <a:spcAft>
                <a:spcPts val="0"/>
              </a:spcAft>
              <a:buClr>
                <a:schemeClr val="lt1"/>
              </a:buClr>
              <a:buSzPts val="1800"/>
              <a:buNone/>
              <a:defRPr sz="2000"/>
            </a:lvl1pPr>
            <a:lvl2pPr indent="-331469" lvl="1" marL="914400" algn="l">
              <a:lnSpc>
                <a:spcPct val="90000"/>
              </a:lnSpc>
              <a:spcBef>
                <a:spcPts val="12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5" name="Google Shape;45;p5"/>
          <p:cNvSpPr txBox="1"/>
          <p:nvPr>
            <p:ph idx="6" type="body"/>
          </p:nvPr>
        </p:nvSpPr>
        <p:spPr>
          <a:xfrm>
            <a:off x="4886324" y="3990975"/>
            <a:ext cx="1981201" cy="1270000"/>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331469" lvl="1" marL="914400" algn="l">
              <a:lnSpc>
                <a:spcPct val="90000"/>
              </a:lnSpc>
              <a:spcBef>
                <a:spcPts val="6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Option 2">
  <p:cSld name="Section Header Option 2">
    <p:spTree>
      <p:nvGrpSpPr>
        <p:cNvPr id="341" name="Shape 341"/>
        <p:cNvGrpSpPr/>
        <p:nvPr/>
      </p:nvGrpSpPr>
      <p:grpSpPr>
        <a:xfrm>
          <a:off x="0" y="0"/>
          <a:ext cx="0" cy="0"/>
          <a:chOff x="0" y="0"/>
          <a:chExt cx="0" cy="0"/>
        </a:xfrm>
      </p:grpSpPr>
      <p:pic>
        <p:nvPicPr>
          <p:cNvPr id="342" name="Google Shape;342;p41"/>
          <p:cNvPicPr preferRelativeResize="0"/>
          <p:nvPr/>
        </p:nvPicPr>
        <p:blipFill rotWithShape="1">
          <a:blip r:embed="rId2">
            <a:alphaModFix/>
          </a:blip>
          <a:srcRect b="0" l="0" r="0" t="0"/>
          <a:stretch/>
        </p:blipFill>
        <p:spPr>
          <a:xfrm>
            <a:off x="2467" y="0"/>
            <a:ext cx="12187066" cy="6858000"/>
          </a:xfrm>
          <a:prstGeom prst="rect">
            <a:avLst/>
          </a:prstGeom>
          <a:noFill/>
          <a:ln>
            <a:noFill/>
          </a:ln>
        </p:spPr>
      </p:pic>
      <p:sp>
        <p:nvSpPr>
          <p:cNvPr id="343" name="Google Shape;343;p41"/>
          <p:cNvSpPr txBox="1"/>
          <p:nvPr>
            <p:ph type="title"/>
          </p:nvPr>
        </p:nvSpPr>
        <p:spPr>
          <a:xfrm>
            <a:off x="609600" y="2718036"/>
            <a:ext cx="7823200" cy="1421928"/>
          </a:xfrm>
          <a:prstGeom prst="rect">
            <a:avLst/>
          </a:prstGeom>
          <a:noFill/>
          <a:ln>
            <a:noFill/>
          </a:ln>
        </p:spPr>
        <p:txBody>
          <a:bodyPr anchorCtr="0" anchor="ctr" bIns="45700" lIns="0" spcFirstLastPara="1" rIns="0" wrap="square" tIns="45700">
            <a:spAutoFit/>
          </a:bodyPr>
          <a:lstStyle>
            <a:lvl1pPr lvl="0" algn="l">
              <a:lnSpc>
                <a:spcPct val="90000"/>
              </a:lnSpc>
              <a:spcBef>
                <a:spcPts val="0"/>
              </a:spcBef>
              <a:spcAft>
                <a:spcPts val="0"/>
              </a:spcAft>
              <a:buClr>
                <a:schemeClr val="lt1"/>
              </a:buClr>
              <a:buSzPts val="4800"/>
              <a:buFont typeface="Pla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4" name="Google Shape;344;p41"/>
          <p:cNvSpPr txBox="1"/>
          <p:nvPr/>
        </p:nvSpPr>
        <p:spPr>
          <a:xfrm>
            <a:off x="1141084" y="6389813"/>
            <a:ext cx="3937296" cy="184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00">
                <a:solidFill>
                  <a:schemeClr val="lt1"/>
                </a:solidFill>
                <a:latin typeface="Arial"/>
                <a:ea typeface="Arial"/>
                <a:cs typeface="Arial"/>
                <a:sym typeface="Arial"/>
              </a:rPr>
              <a:t>© 2022, Amazon Web Services, Inc. or its affiliates. All rights reserved. Amazon Confidential and Trademark.</a:t>
            </a:r>
            <a:endParaRPr/>
          </a:p>
        </p:txBody>
      </p:sp>
      <p:sp>
        <p:nvSpPr>
          <p:cNvPr id="345" name="Google Shape;345;p41"/>
          <p:cNvSpPr txBox="1"/>
          <p:nvPr>
            <p:ph idx="10" type="dt"/>
          </p:nvPr>
        </p:nvSpPr>
        <p:spPr>
          <a:xfrm>
            <a:off x="838200" y="69532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41"/>
          <p:cNvSpPr txBox="1"/>
          <p:nvPr>
            <p:ph idx="11" type="ftr"/>
          </p:nvPr>
        </p:nvSpPr>
        <p:spPr>
          <a:xfrm>
            <a:off x="4038600" y="69532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 name="Google Shape;347;p41"/>
          <p:cNvSpPr txBox="1"/>
          <p:nvPr>
            <p:ph idx="12" type="sldNum"/>
          </p:nvPr>
        </p:nvSpPr>
        <p:spPr>
          <a:xfrm>
            <a:off x="8929200" y="62895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348" name="Google Shape;348;p41"/>
          <p:cNvPicPr preferRelativeResize="0"/>
          <p:nvPr/>
        </p:nvPicPr>
        <p:blipFill rotWithShape="1">
          <a:blip r:embed="rId3">
            <a:alphaModFix/>
          </a:blip>
          <a:srcRect b="0" l="0" r="0" t="0"/>
          <a:stretch/>
        </p:blipFill>
        <p:spPr>
          <a:xfrm>
            <a:off x="594360" y="6335089"/>
            <a:ext cx="348827" cy="2087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Option 4">
  <p:cSld name="Section Header Option 4">
    <p:spTree>
      <p:nvGrpSpPr>
        <p:cNvPr id="349" name="Shape 349"/>
        <p:cNvGrpSpPr/>
        <p:nvPr/>
      </p:nvGrpSpPr>
      <p:grpSpPr>
        <a:xfrm>
          <a:off x="0" y="0"/>
          <a:ext cx="0" cy="0"/>
          <a:chOff x="0" y="0"/>
          <a:chExt cx="0" cy="0"/>
        </a:xfrm>
      </p:grpSpPr>
      <p:pic>
        <p:nvPicPr>
          <p:cNvPr id="350" name="Google Shape;350;p42"/>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351" name="Google Shape;351;p42"/>
          <p:cNvSpPr txBox="1"/>
          <p:nvPr>
            <p:ph type="title"/>
          </p:nvPr>
        </p:nvSpPr>
        <p:spPr>
          <a:xfrm>
            <a:off x="609600" y="2718036"/>
            <a:ext cx="7823200" cy="1421928"/>
          </a:xfrm>
          <a:prstGeom prst="rect">
            <a:avLst/>
          </a:prstGeom>
          <a:noFill/>
          <a:ln>
            <a:noFill/>
          </a:ln>
        </p:spPr>
        <p:txBody>
          <a:bodyPr anchorCtr="0" anchor="ctr" bIns="45700" lIns="0" spcFirstLastPara="1" rIns="0" wrap="square" tIns="45700">
            <a:spAutoFit/>
          </a:bodyPr>
          <a:lstStyle>
            <a:lvl1pPr lvl="0" algn="l">
              <a:lnSpc>
                <a:spcPct val="90000"/>
              </a:lnSpc>
              <a:spcBef>
                <a:spcPts val="0"/>
              </a:spcBef>
              <a:spcAft>
                <a:spcPts val="0"/>
              </a:spcAft>
              <a:buClr>
                <a:schemeClr val="lt1"/>
              </a:buClr>
              <a:buSzPts val="4800"/>
              <a:buFont typeface="Pla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2" name="Google Shape;352;p42"/>
          <p:cNvSpPr txBox="1"/>
          <p:nvPr/>
        </p:nvSpPr>
        <p:spPr>
          <a:xfrm>
            <a:off x="1141084" y="6389813"/>
            <a:ext cx="3937296" cy="184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00">
                <a:solidFill>
                  <a:schemeClr val="lt1"/>
                </a:solidFill>
                <a:latin typeface="Arial"/>
                <a:ea typeface="Arial"/>
                <a:cs typeface="Arial"/>
                <a:sym typeface="Arial"/>
              </a:rPr>
              <a:t>© 2022, Amazon Web Services, Inc. or its affiliates. All rights reserved. Amazon Confidential and Trademark.</a:t>
            </a:r>
            <a:endParaRPr/>
          </a:p>
        </p:txBody>
      </p:sp>
      <p:sp>
        <p:nvSpPr>
          <p:cNvPr id="353" name="Google Shape;353;p42"/>
          <p:cNvSpPr txBox="1"/>
          <p:nvPr>
            <p:ph idx="10" type="dt"/>
          </p:nvPr>
        </p:nvSpPr>
        <p:spPr>
          <a:xfrm>
            <a:off x="838200" y="69532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42"/>
          <p:cNvSpPr txBox="1"/>
          <p:nvPr>
            <p:ph idx="11" type="ftr"/>
          </p:nvPr>
        </p:nvSpPr>
        <p:spPr>
          <a:xfrm>
            <a:off x="4038600" y="69532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42"/>
          <p:cNvSpPr txBox="1"/>
          <p:nvPr>
            <p:ph idx="12" type="sldNum"/>
          </p:nvPr>
        </p:nvSpPr>
        <p:spPr>
          <a:xfrm>
            <a:off x="8929200" y="62895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356" name="Google Shape;356;p42"/>
          <p:cNvPicPr preferRelativeResize="0"/>
          <p:nvPr/>
        </p:nvPicPr>
        <p:blipFill rotWithShape="1">
          <a:blip r:embed="rId3">
            <a:alphaModFix/>
          </a:blip>
          <a:srcRect b="0" l="0" r="0" t="0"/>
          <a:stretch/>
        </p:blipFill>
        <p:spPr>
          <a:xfrm>
            <a:off x="594360" y="6335089"/>
            <a:ext cx="348827" cy="2087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Option 5">
  <p:cSld name="Section Header Option 5">
    <p:spTree>
      <p:nvGrpSpPr>
        <p:cNvPr id="357" name="Shape 357"/>
        <p:cNvGrpSpPr/>
        <p:nvPr/>
      </p:nvGrpSpPr>
      <p:grpSpPr>
        <a:xfrm>
          <a:off x="0" y="0"/>
          <a:ext cx="0" cy="0"/>
          <a:chOff x="0" y="0"/>
          <a:chExt cx="0" cy="0"/>
        </a:xfrm>
      </p:grpSpPr>
      <p:pic>
        <p:nvPicPr>
          <p:cNvPr id="358" name="Google Shape;358;p43"/>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359" name="Google Shape;359;p43"/>
          <p:cNvSpPr txBox="1"/>
          <p:nvPr>
            <p:ph type="title"/>
          </p:nvPr>
        </p:nvSpPr>
        <p:spPr>
          <a:xfrm>
            <a:off x="609600" y="2718036"/>
            <a:ext cx="7823200" cy="1421928"/>
          </a:xfrm>
          <a:prstGeom prst="rect">
            <a:avLst/>
          </a:prstGeom>
          <a:noFill/>
          <a:ln>
            <a:noFill/>
          </a:ln>
        </p:spPr>
        <p:txBody>
          <a:bodyPr anchorCtr="0" anchor="ctr" bIns="45700" lIns="0" spcFirstLastPara="1" rIns="0" wrap="square" tIns="45700">
            <a:spAutoFit/>
          </a:bodyPr>
          <a:lstStyle>
            <a:lvl1pPr lvl="0" algn="l">
              <a:lnSpc>
                <a:spcPct val="90000"/>
              </a:lnSpc>
              <a:spcBef>
                <a:spcPts val="0"/>
              </a:spcBef>
              <a:spcAft>
                <a:spcPts val="0"/>
              </a:spcAft>
              <a:buClr>
                <a:schemeClr val="lt1"/>
              </a:buClr>
              <a:buSzPts val="4800"/>
              <a:buFont typeface="Pla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0" name="Google Shape;360;p43"/>
          <p:cNvSpPr txBox="1"/>
          <p:nvPr/>
        </p:nvSpPr>
        <p:spPr>
          <a:xfrm>
            <a:off x="1141084" y="6389813"/>
            <a:ext cx="3937296" cy="184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00">
                <a:solidFill>
                  <a:schemeClr val="lt1"/>
                </a:solidFill>
                <a:latin typeface="Arial"/>
                <a:ea typeface="Arial"/>
                <a:cs typeface="Arial"/>
                <a:sym typeface="Arial"/>
              </a:rPr>
              <a:t>© 2022, Amazon Web Services, Inc. or its affiliates. All rights reserved. Amazon Confidential and Trademark.</a:t>
            </a:r>
            <a:endParaRPr/>
          </a:p>
        </p:txBody>
      </p:sp>
      <p:sp>
        <p:nvSpPr>
          <p:cNvPr id="361" name="Google Shape;361;p43"/>
          <p:cNvSpPr txBox="1"/>
          <p:nvPr>
            <p:ph idx="10" type="dt"/>
          </p:nvPr>
        </p:nvSpPr>
        <p:spPr>
          <a:xfrm>
            <a:off x="838200" y="69532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2" name="Google Shape;362;p43"/>
          <p:cNvSpPr txBox="1"/>
          <p:nvPr>
            <p:ph idx="11" type="ftr"/>
          </p:nvPr>
        </p:nvSpPr>
        <p:spPr>
          <a:xfrm>
            <a:off x="4038600" y="69532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3" name="Google Shape;363;p43"/>
          <p:cNvSpPr txBox="1"/>
          <p:nvPr>
            <p:ph idx="12" type="sldNum"/>
          </p:nvPr>
        </p:nvSpPr>
        <p:spPr>
          <a:xfrm>
            <a:off x="8929200" y="62895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364" name="Google Shape;364;p43"/>
          <p:cNvPicPr preferRelativeResize="0"/>
          <p:nvPr/>
        </p:nvPicPr>
        <p:blipFill rotWithShape="1">
          <a:blip r:embed="rId3">
            <a:alphaModFix/>
          </a:blip>
          <a:srcRect b="0" l="0" r="0" t="0"/>
          <a:stretch/>
        </p:blipFill>
        <p:spPr>
          <a:xfrm>
            <a:off x="594360" y="6335089"/>
            <a:ext cx="348827" cy="2087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Option 6">
  <p:cSld name="Section Header Option 6">
    <p:spTree>
      <p:nvGrpSpPr>
        <p:cNvPr id="365" name="Shape 365"/>
        <p:cNvGrpSpPr/>
        <p:nvPr/>
      </p:nvGrpSpPr>
      <p:grpSpPr>
        <a:xfrm>
          <a:off x="0" y="0"/>
          <a:ext cx="0" cy="0"/>
          <a:chOff x="0" y="0"/>
          <a:chExt cx="0" cy="0"/>
        </a:xfrm>
      </p:grpSpPr>
      <p:pic>
        <p:nvPicPr>
          <p:cNvPr id="366" name="Google Shape;366;p44"/>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367" name="Google Shape;367;p44"/>
          <p:cNvSpPr txBox="1"/>
          <p:nvPr>
            <p:ph type="title"/>
          </p:nvPr>
        </p:nvSpPr>
        <p:spPr>
          <a:xfrm>
            <a:off x="609600" y="2718036"/>
            <a:ext cx="7823200" cy="1421928"/>
          </a:xfrm>
          <a:prstGeom prst="rect">
            <a:avLst/>
          </a:prstGeom>
          <a:noFill/>
          <a:ln>
            <a:noFill/>
          </a:ln>
        </p:spPr>
        <p:txBody>
          <a:bodyPr anchorCtr="0" anchor="ctr" bIns="45700" lIns="0" spcFirstLastPara="1" rIns="0" wrap="square" tIns="45700">
            <a:spAutoFit/>
          </a:bodyPr>
          <a:lstStyle>
            <a:lvl1pPr lvl="0" algn="l">
              <a:lnSpc>
                <a:spcPct val="90000"/>
              </a:lnSpc>
              <a:spcBef>
                <a:spcPts val="0"/>
              </a:spcBef>
              <a:spcAft>
                <a:spcPts val="0"/>
              </a:spcAft>
              <a:buClr>
                <a:schemeClr val="lt1"/>
              </a:buClr>
              <a:buSzPts val="4800"/>
              <a:buFont typeface="Pla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8" name="Google Shape;368;p44"/>
          <p:cNvSpPr txBox="1"/>
          <p:nvPr/>
        </p:nvSpPr>
        <p:spPr>
          <a:xfrm>
            <a:off x="1141084" y="6389813"/>
            <a:ext cx="3937296" cy="184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00">
                <a:solidFill>
                  <a:schemeClr val="lt1"/>
                </a:solidFill>
                <a:latin typeface="Arial"/>
                <a:ea typeface="Arial"/>
                <a:cs typeface="Arial"/>
                <a:sym typeface="Arial"/>
              </a:rPr>
              <a:t>© 2022, Amazon Web Services, Inc. or its affiliates. All rights reserved. Amazon Confidential and Trademark.</a:t>
            </a:r>
            <a:endParaRPr/>
          </a:p>
        </p:txBody>
      </p:sp>
      <p:sp>
        <p:nvSpPr>
          <p:cNvPr id="369" name="Google Shape;369;p44"/>
          <p:cNvSpPr txBox="1"/>
          <p:nvPr>
            <p:ph idx="10" type="dt"/>
          </p:nvPr>
        </p:nvSpPr>
        <p:spPr>
          <a:xfrm>
            <a:off x="838200" y="69532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 name="Google Shape;370;p44"/>
          <p:cNvSpPr txBox="1"/>
          <p:nvPr>
            <p:ph idx="11" type="ftr"/>
          </p:nvPr>
        </p:nvSpPr>
        <p:spPr>
          <a:xfrm>
            <a:off x="4038600" y="69532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 name="Google Shape;371;p44"/>
          <p:cNvSpPr txBox="1"/>
          <p:nvPr>
            <p:ph idx="12" type="sldNum"/>
          </p:nvPr>
        </p:nvSpPr>
        <p:spPr>
          <a:xfrm>
            <a:off x="8929200" y="62895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372" name="Google Shape;372;p44"/>
          <p:cNvPicPr preferRelativeResize="0"/>
          <p:nvPr/>
        </p:nvPicPr>
        <p:blipFill rotWithShape="1">
          <a:blip r:embed="rId3">
            <a:alphaModFix/>
          </a:blip>
          <a:srcRect b="0" l="0" r="0" t="0"/>
          <a:stretch/>
        </p:blipFill>
        <p:spPr>
          <a:xfrm>
            <a:off x="594360" y="6335089"/>
            <a:ext cx="348827" cy="2087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Option 8">
  <p:cSld name="Section Header Option 8">
    <p:spTree>
      <p:nvGrpSpPr>
        <p:cNvPr id="373" name="Shape 373"/>
        <p:cNvGrpSpPr/>
        <p:nvPr/>
      </p:nvGrpSpPr>
      <p:grpSpPr>
        <a:xfrm>
          <a:off x="0" y="0"/>
          <a:ext cx="0" cy="0"/>
          <a:chOff x="0" y="0"/>
          <a:chExt cx="0" cy="0"/>
        </a:xfrm>
      </p:grpSpPr>
      <p:pic>
        <p:nvPicPr>
          <p:cNvPr id="374" name="Google Shape;374;p45"/>
          <p:cNvPicPr preferRelativeResize="0"/>
          <p:nvPr/>
        </p:nvPicPr>
        <p:blipFill rotWithShape="1">
          <a:blip r:embed="rId2">
            <a:alphaModFix/>
          </a:blip>
          <a:srcRect b="0" l="547" r="0" t="0"/>
          <a:stretch/>
        </p:blipFill>
        <p:spPr>
          <a:xfrm>
            <a:off x="0" y="0"/>
            <a:ext cx="12191999" cy="6858000"/>
          </a:xfrm>
          <a:prstGeom prst="rect">
            <a:avLst/>
          </a:prstGeom>
          <a:noFill/>
          <a:ln>
            <a:noFill/>
          </a:ln>
        </p:spPr>
      </p:pic>
      <p:sp>
        <p:nvSpPr>
          <p:cNvPr id="375" name="Google Shape;375;p45"/>
          <p:cNvSpPr txBox="1"/>
          <p:nvPr>
            <p:ph type="title"/>
          </p:nvPr>
        </p:nvSpPr>
        <p:spPr>
          <a:xfrm>
            <a:off x="609600" y="2718036"/>
            <a:ext cx="7823200" cy="1421928"/>
          </a:xfrm>
          <a:prstGeom prst="rect">
            <a:avLst/>
          </a:prstGeom>
          <a:noFill/>
          <a:ln>
            <a:noFill/>
          </a:ln>
        </p:spPr>
        <p:txBody>
          <a:bodyPr anchorCtr="0" anchor="ctr" bIns="45700" lIns="0" spcFirstLastPara="1" rIns="0" wrap="square" tIns="45700">
            <a:spAutoFit/>
          </a:bodyPr>
          <a:lstStyle>
            <a:lvl1pPr lvl="0" algn="l">
              <a:lnSpc>
                <a:spcPct val="90000"/>
              </a:lnSpc>
              <a:spcBef>
                <a:spcPts val="0"/>
              </a:spcBef>
              <a:spcAft>
                <a:spcPts val="0"/>
              </a:spcAft>
              <a:buClr>
                <a:schemeClr val="lt1"/>
              </a:buClr>
              <a:buSzPts val="4800"/>
              <a:buFont typeface="Pla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6" name="Google Shape;376;p45"/>
          <p:cNvSpPr txBox="1"/>
          <p:nvPr/>
        </p:nvSpPr>
        <p:spPr>
          <a:xfrm>
            <a:off x="1141084" y="6389813"/>
            <a:ext cx="3937296" cy="184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00">
                <a:solidFill>
                  <a:schemeClr val="lt1"/>
                </a:solidFill>
                <a:latin typeface="Arial"/>
                <a:ea typeface="Arial"/>
                <a:cs typeface="Arial"/>
                <a:sym typeface="Arial"/>
              </a:rPr>
              <a:t>© 2022, Amazon Web Services, Inc. or its affiliates. All rights reserved. Amazon Confidential and Trademark.</a:t>
            </a:r>
            <a:endParaRPr/>
          </a:p>
        </p:txBody>
      </p:sp>
      <p:sp>
        <p:nvSpPr>
          <p:cNvPr id="377" name="Google Shape;377;p45"/>
          <p:cNvSpPr txBox="1"/>
          <p:nvPr>
            <p:ph idx="10" type="dt"/>
          </p:nvPr>
        </p:nvSpPr>
        <p:spPr>
          <a:xfrm>
            <a:off x="838200" y="69532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 name="Google Shape;378;p45"/>
          <p:cNvSpPr txBox="1"/>
          <p:nvPr>
            <p:ph idx="11" type="ftr"/>
          </p:nvPr>
        </p:nvSpPr>
        <p:spPr>
          <a:xfrm>
            <a:off x="4038600" y="69532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 name="Google Shape;379;p45"/>
          <p:cNvSpPr txBox="1"/>
          <p:nvPr>
            <p:ph idx="12" type="sldNum"/>
          </p:nvPr>
        </p:nvSpPr>
        <p:spPr>
          <a:xfrm>
            <a:off x="8929200" y="62895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380" name="Google Shape;380;p45"/>
          <p:cNvPicPr preferRelativeResize="0"/>
          <p:nvPr/>
        </p:nvPicPr>
        <p:blipFill rotWithShape="1">
          <a:blip r:embed="rId3">
            <a:alphaModFix/>
          </a:blip>
          <a:srcRect b="0" l="0" r="0" t="0"/>
          <a:stretch/>
        </p:blipFill>
        <p:spPr>
          <a:xfrm>
            <a:off x="594360" y="6335089"/>
            <a:ext cx="348827" cy="2087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p:cSld name="Code">
    <p:spTree>
      <p:nvGrpSpPr>
        <p:cNvPr id="381" name="Shape 381"/>
        <p:cNvGrpSpPr/>
        <p:nvPr/>
      </p:nvGrpSpPr>
      <p:grpSpPr>
        <a:xfrm>
          <a:off x="0" y="0"/>
          <a:ext cx="0" cy="0"/>
          <a:chOff x="0" y="0"/>
          <a:chExt cx="0" cy="0"/>
        </a:xfrm>
      </p:grpSpPr>
      <p:sp>
        <p:nvSpPr>
          <p:cNvPr id="382" name="Google Shape;382;p46"/>
          <p:cNvSpPr txBox="1"/>
          <p:nvPr>
            <p:ph type="title"/>
          </p:nvPr>
        </p:nvSpPr>
        <p:spPr>
          <a:xfrm>
            <a:off x="609600" y="914401"/>
            <a:ext cx="10972800" cy="535531"/>
          </a:xfrm>
          <a:prstGeom prst="rect">
            <a:avLst/>
          </a:prstGeom>
          <a:noFill/>
          <a:ln>
            <a:noFill/>
          </a:ln>
        </p:spPr>
        <p:txBody>
          <a:bodyPr anchorCtr="0" anchor="t" bIns="45700" lIns="0" spcFirstLastPara="1" rIns="0" wrap="square" tIns="45700">
            <a:spAutoFit/>
          </a:bodyPr>
          <a:lstStyle>
            <a:lvl1pPr lvl="0" algn="l">
              <a:lnSpc>
                <a:spcPct val="90000"/>
              </a:lnSpc>
              <a:spcBef>
                <a:spcPts val="0"/>
              </a:spcBef>
              <a:spcAft>
                <a:spcPts val="0"/>
              </a:spcAft>
              <a:buClr>
                <a:schemeClr val="lt1"/>
              </a:buClr>
              <a:buSzPts val="3200"/>
              <a:buFont typeface="Pla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3" name="Google Shape;383;p46"/>
          <p:cNvSpPr txBox="1"/>
          <p:nvPr>
            <p:ph idx="1" type="body"/>
          </p:nvPr>
        </p:nvSpPr>
        <p:spPr>
          <a:xfrm>
            <a:off x="609600" y="1714500"/>
            <a:ext cx="10972800" cy="4495800"/>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620"/>
              <a:buNone/>
              <a:defRPr sz="1800">
                <a:latin typeface="Droid Sans Mono"/>
                <a:ea typeface="Droid Sans Mono"/>
                <a:cs typeface="Droid Sans Mono"/>
                <a:sym typeface="Droid Sans Mono"/>
              </a:defRPr>
            </a:lvl1pPr>
            <a:lvl2pPr indent="-228600" lvl="1" marL="914400" algn="l">
              <a:lnSpc>
                <a:spcPct val="90000"/>
              </a:lnSpc>
              <a:spcBef>
                <a:spcPts val="600"/>
              </a:spcBef>
              <a:spcAft>
                <a:spcPts val="0"/>
              </a:spcAft>
              <a:buClr>
                <a:schemeClr val="lt1"/>
              </a:buClr>
              <a:buSzPts val="1620"/>
              <a:buNone/>
              <a:defRPr sz="1800">
                <a:latin typeface="Droid Sans Mono"/>
                <a:ea typeface="Droid Sans Mono"/>
                <a:cs typeface="Droid Sans Mono"/>
                <a:sym typeface="Droid Sans Mono"/>
              </a:defRPr>
            </a:lvl2pPr>
            <a:lvl3pPr indent="-228600" lvl="2" marL="1371600" algn="l">
              <a:lnSpc>
                <a:spcPct val="90000"/>
              </a:lnSpc>
              <a:spcBef>
                <a:spcPts val="600"/>
              </a:spcBef>
              <a:spcAft>
                <a:spcPts val="0"/>
              </a:spcAft>
              <a:buClr>
                <a:schemeClr val="lt1"/>
              </a:buClr>
              <a:buSzPts val="1800"/>
              <a:buNone/>
              <a:defRPr sz="1800">
                <a:latin typeface="Droid Sans Mono"/>
                <a:ea typeface="Droid Sans Mono"/>
                <a:cs typeface="Droid Sans Mono"/>
                <a:sym typeface="Droid Sans Mono"/>
              </a:defRPr>
            </a:lvl3pPr>
            <a:lvl4pPr indent="-228600" lvl="3" marL="1828800" algn="l">
              <a:lnSpc>
                <a:spcPct val="90000"/>
              </a:lnSpc>
              <a:spcBef>
                <a:spcPts val="600"/>
              </a:spcBef>
              <a:spcAft>
                <a:spcPts val="0"/>
              </a:spcAft>
              <a:buClr>
                <a:schemeClr val="lt1"/>
              </a:buClr>
              <a:buSzPts val="1800"/>
              <a:buNone/>
              <a:defRPr sz="1800">
                <a:latin typeface="Droid Sans Mono"/>
                <a:ea typeface="Droid Sans Mono"/>
                <a:cs typeface="Droid Sans Mono"/>
                <a:sym typeface="Droid Sans Mono"/>
              </a:defRPr>
            </a:lvl4pPr>
            <a:lvl5pPr indent="-228600" lvl="4" marL="2286000" algn="l">
              <a:lnSpc>
                <a:spcPct val="90000"/>
              </a:lnSpc>
              <a:spcBef>
                <a:spcPts val="600"/>
              </a:spcBef>
              <a:spcAft>
                <a:spcPts val="0"/>
              </a:spcAft>
              <a:buClr>
                <a:schemeClr val="lt1"/>
              </a:buClr>
              <a:buSzPts val="1800"/>
              <a:buNone/>
              <a:defRPr sz="1800">
                <a:latin typeface="Droid Sans Mono"/>
                <a:ea typeface="Droid Sans Mono"/>
                <a:cs typeface="Droid Sans Mono"/>
                <a:sym typeface="Droid Sans Mono"/>
              </a:defRPr>
            </a:lvl5pPr>
            <a:lvl6pPr indent="-342900" lvl="5" marL="2743200" algn="l">
              <a:lnSpc>
                <a:spcPct val="90000"/>
              </a:lnSpc>
              <a:spcBef>
                <a:spcPts val="6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84" name="Google Shape;384;p46"/>
          <p:cNvSpPr txBox="1"/>
          <p:nvPr>
            <p:ph idx="10" type="dt"/>
          </p:nvPr>
        </p:nvSpPr>
        <p:spPr>
          <a:xfrm>
            <a:off x="838200" y="69532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 name="Google Shape;385;p46"/>
          <p:cNvSpPr txBox="1"/>
          <p:nvPr>
            <p:ph idx="11" type="ftr"/>
          </p:nvPr>
        </p:nvSpPr>
        <p:spPr>
          <a:xfrm>
            <a:off x="4038600" y="69532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 name="Google Shape;386;p46"/>
          <p:cNvSpPr txBox="1"/>
          <p:nvPr>
            <p:ph idx="12" type="sldNum"/>
          </p:nvPr>
        </p:nvSpPr>
        <p:spPr>
          <a:xfrm>
            <a:off x="8929200" y="62895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 Two Content">
  <p:cSld name="Code - Two Content">
    <p:spTree>
      <p:nvGrpSpPr>
        <p:cNvPr id="387" name="Shape 387"/>
        <p:cNvGrpSpPr/>
        <p:nvPr/>
      </p:nvGrpSpPr>
      <p:grpSpPr>
        <a:xfrm>
          <a:off x="0" y="0"/>
          <a:ext cx="0" cy="0"/>
          <a:chOff x="0" y="0"/>
          <a:chExt cx="0" cy="0"/>
        </a:xfrm>
      </p:grpSpPr>
      <p:sp>
        <p:nvSpPr>
          <p:cNvPr id="388" name="Google Shape;388;p47"/>
          <p:cNvSpPr txBox="1"/>
          <p:nvPr>
            <p:ph type="title"/>
          </p:nvPr>
        </p:nvSpPr>
        <p:spPr>
          <a:xfrm>
            <a:off x="609600" y="914401"/>
            <a:ext cx="10972800" cy="535531"/>
          </a:xfrm>
          <a:prstGeom prst="rect">
            <a:avLst/>
          </a:prstGeom>
          <a:noFill/>
          <a:ln>
            <a:noFill/>
          </a:ln>
        </p:spPr>
        <p:txBody>
          <a:bodyPr anchorCtr="0" anchor="t" bIns="45700" lIns="0" spcFirstLastPara="1" rIns="0" wrap="square" tIns="45700">
            <a:spAutoFit/>
          </a:bodyPr>
          <a:lstStyle>
            <a:lvl1pPr lvl="0" algn="l">
              <a:lnSpc>
                <a:spcPct val="90000"/>
              </a:lnSpc>
              <a:spcBef>
                <a:spcPts val="0"/>
              </a:spcBef>
              <a:spcAft>
                <a:spcPts val="0"/>
              </a:spcAft>
              <a:buClr>
                <a:schemeClr val="lt1"/>
              </a:buClr>
              <a:buSzPts val="3200"/>
              <a:buFont typeface="Pla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9" name="Google Shape;389;p47"/>
          <p:cNvSpPr txBox="1"/>
          <p:nvPr>
            <p:ph idx="1" type="body"/>
          </p:nvPr>
        </p:nvSpPr>
        <p:spPr>
          <a:xfrm>
            <a:off x="609600" y="1714500"/>
            <a:ext cx="5248274" cy="4495800"/>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620"/>
              <a:buNone/>
              <a:defRPr sz="1800">
                <a:latin typeface="Droid Sans Mono"/>
                <a:ea typeface="Droid Sans Mono"/>
                <a:cs typeface="Droid Sans Mono"/>
                <a:sym typeface="Droid Sans Mono"/>
              </a:defRPr>
            </a:lvl1pPr>
            <a:lvl2pPr indent="-228600" lvl="1" marL="914400" algn="l">
              <a:lnSpc>
                <a:spcPct val="90000"/>
              </a:lnSpc>
              <a:spcBef>
                <a:spcPts val="600"/>
              </a:spcBef>
              <a:spcAft>
                <a:spcPts val="0"/>
              </a:spcAft>
              <a:buClr>
                <a:schemeClr val="lt1"/>
              </a:buClr>
              <a:buSzPts val="1620"/>
              <a:buNone/>
              <a:defRPr sz="1800">
                <a:latin typeface="Droid Sans Mono"/>
                <a:ea typeface="Droid Sans Mono"/>
                <a:cs typeface="Droid Sans Mono"/>
                <a:sym typeface="Droid Sans Mono"/>
              </a:defRPr>
            </a:lvl2pPr>
            <a:lvl3pPr indent="-228600" lvl="2" marL="1371600" algn="l">
              <a:lnSpc>
                <a:spcPct val="90000"/>
              </a:lnSpc>
              <a:spcBef>
                <a:spcPts val="600"/>
              </a:spcBef>
              <a:spcAft>
                <a:spcPts val="0"/>
              </a:spcAft>
              <a:buClr>
                <a:schemeClr val="lt1"/>
              </a:buClr>
              <a:buSzPts val="1800"/>
              <a:buNone/>
              <a:defRPr sz="1800">
                <a:latin typeface="Droid Sans Mono"/>
                <a:ea typeface="Droid Sans Mono"/>
                <a:cs typeface="Droid Sans Mono"/>
                <a:sym typeface="Droid Sans Mono"/>
              </a:defRPr>
            </a:lvl3pPr>
            <a:lvl4pPr indent="-228600" lvl="3" marL="1828800" algn="l">
              <a:lnSpc>
                <a:spcPct val="90000"/>
              </a:lnSpc>
              <a:spcBef>
                <a:spcPts val="600"/>
              </a:spcBef>
              <a:spcAft>
                <a:spcPts val="0"/>
              </a:spcAft>
              <a:buClr>
                <a:schemeClr val="lt1"/>
              </a:buClr>
              <a:buSzPts val="1800"/>
              <a:buNone/>
              <a:defRPr sz="1800">
                <a:latin typeface="Droid Sans Mono"/>
                <a:ea typeface="Droid Sans Mono"/>
                <a:cs typeface="Droid Sans Mono"/>
                <a:sym typeface="Droid Sans Mono"/>
              </a:defRPr>
            </a:lvl4pPr>
            <a:lvl5pPr indent="-228600" lvl="4" marL="2286000" algn="l">
              <a:lnSpc>
                <a:spcPct val="90000"/>
              </a:lnSpc>
              <a:spcBef>
                <a:spcPts val="600"/>
              </a:spcBef>
              <a:spcAft>
                <a:spcPts val="0"/>
              </a:spcAft>
              <a:buClr>
                <a:schemeClr val="lt1"/>
              </a:buClr>
              <a:buSzPts val="1800"/>
              <a:buNone/>
              <a:defRPr sz="1800">
                <a:latin typeface="Droid Sans Mono"/>
                <a:ea typeface="Droid Sans Mono"/>
                <a:cs typeface="Droid Sans Mono"/>
                <a:sym typeface="Droid Sans Mono"/>
              </a:defRPr>
            </a:lvl5pPr>
            <a:lvl6pPr indent="-342900" lvl="5" marL="2743200" algn="l">
              <a:lnSpc>
                <a:spcPct val="90000"/>
              </a:lnSpc>
              <a:spcBef>
                <a:spcPts val="6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0" name="Google Shape;390;p47"/>
          <p:cNvSpPr txBox="1"/>
          <p:nvPr>
            <p:ph idx="2" type="body"/>
          </p:nvPr>
        </p:nvSpPr>
        <p:spPr>
          <a:xfrm>
            <a:off x="6334125" y="1714500"/>
            <a:ext cx="5248276" cy="4495800"/>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620"/>
              <a:buNone/>
              <a:defRPr sz="1800">
                <a:latin typeface="Droid Sans Mono"/>
                <a:ea typeface="Droid Sans Mono"/>
                <a:cs typeface="Droid Sans Mono"/>
                <a:sym typeface="Droid Sans Mono"/>
              </a:defRPr>
            </a:lvl1pPr>
            <a:lvl2pPr indent="-228600" lvl="1" marL="914400" algn="l">
              <a:lnSpc>
                <a:spcPct val="90000"/>
              </a:lnSpc>
              <a:spcBef>
                <a:spcPts val="600"/>
              </a:spcBef>
              <a:spcAft>
                <a:spcPts val="0"/>
              </a:spcAft>
              <a:buClr>
                <a:schemeClr val="lt1"/>
              </a:buClr>
              <a:buSzPts val="1620"/>
              <a:buNone/>
              <a:defRPr sz="1800">
                <a:latin typeface="Droid Sans Mono"/>
                <a:ea typeface="Droid Sans Mono"/>
                <a:cs typeface="Droid Sans Mono"/>
                <a:sym typeface="Droid Sans Mono"/>
              </a:defRPr>
            </a:lvl2pPr>
            <a:lvl3pPr indent="-228600" lvl="2" marL="1371600" algn="l">
              <a:lnSpc>
                <a:spcPct val="90000"/>
              </a:lnSpc>
              <a:spcBef>
                <a:spcPts val="600"/>
              </a:spcBef>
              <a:spcAft>
                <a:spcPts val="0"/>
              </a:spcAft>
              <a:buClr>
                <a:schemeClr val="lt1"/>
              </a:buClr>
              <a:buSzPts val="1800"/>
              <a:buNone/>
              <a:defRPr sz="1800">
                <a:latin typeface="Droid Sans Mono"/>
                <a:ea typeface="Droid Sans Mono"/>
                <a:cs typeface="Droid Sans Mono"/>
                <a:sym typeface="Droid Sans Mono"/>
              </a:defRPr>
            </a:lvl3pPr>
            <a:lvl4pPr indent="-228600" lvl="3" marL="1828800" algn="l">
              <a:lnSpc>
                <a:spcPct val="90000"/>
              </a:lnSpc>
              <a:spcBef>
                <a:spcPts val="600"/>
              </a:spcBef>
              <a:spcAft>
                <a:spcPts val="0"/>
              </a:spcAft>
              <a:buClr>
                <a:schemeClr val="lt1"/>
              </a:buClr>
              <a:buSzPts val="1800"/>
              <a:buNone/>
              <a:defRPr sz="1800">
                <a:latin typeface="Droid Sans Mono"/>
                <a:ea typeface="Droid Sans Mono"/>
                <a:cs typeface="Droid Sans Mono"/>
                <a:sym typeface="Droid Sans Mono"/>
              </a:defRPr>
            </a:lvl4pPr>
            <a:lvl5pPr indent="-228600" lvl="4" marL="2286000" algn="l">
              <a:lnSpc>
                <a:spcPct val="90000"/>
              </a:lnSpc>
              <a:spcBef>
                <a:spcPts val="600"/>
              </a:spcBef>
              <a:spcAft>
                <a:spcPts val="0"/>
              </a:spcAft>
              <a:buClr>
                <a:schemeClr val="lt1"/>
              </a:buClr>
              <a:buSzPts val="1800"/>
              <a:buNone/>
              <a:defRPr sz="1800">
                <a:latin typeface="Droid Sans Mono"/>
                <a:ea typeface="Droid Sans Mono"/>
                <a:cs typeface="Droid Sans Mono"/>
                <a:sym typeface="Droid Sans Mono"/>
              </a:defRPr>
            </a:lvl5pPr>
            <a:lvl6pPr indent="-342900" lvl="5" marL="2743200" algn="l">
              <a:lnSpc>
                <a:spcPct val="90000"/>
              </a:lnSpc>
              <a:spcBef>
                <a:spcPts val="6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1" name="Google Shape;391;p47"/>
          <p:cNvSpPr txBox="1"/>
          <p:nvPr>
            <p:ph idx="10" type="dt"/>
          </p:nvPr>
        </p:nvSpPr>
        <p:spPr>
          <a:xfrm>
            <a:off x="838200" y="69532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2" name="Google Shape;392;p47"/>
          <p:cNvSpPr txBox="1"/>
          <p:nvPr>
            <p:ph idx="11" type="ftr"/>
          </p:nvPr>
        </p:nvSpPr>
        <p:spPr>
          <a:xfrm>
            <a:off x="4038600" y="69532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 name="Google Shape;393;p47"/>
          <p:cNvSpPr txBox="1"/>
          <p:nvPr>
            <p:ph idx="12" type="sldNum"/>
          </p:nvPr>
        </p:nvSpPr>
        <p:spPr>
          <a:xfrm>
            <a:off x="8929200" y="62895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mp;A">
  <p:cSld name="Q&amp;A">
    <p:spTree>
      <p:nvGrpSpPr>
        <p:cNvPr id="394" name="Shape 394"/>
        <p:cNvGrpSpPr/>
        <p:nvPr/>
      </p:nvGrpSpPr>
      <p:grpSpPr>
        <a:xfrm>
          <a:off x="0" y="0"/>
          <a:ext cx="0" cy="0"/>
          <a:chOff x="0" y="0"/>
          <a:chExt cx="0" cy="0"/>
        </a:xfrm>
      </p:grpSpPr>
      <p:sp>
        <p:nvSpPr>
          <p:cNvPr id="395" name="Google Shape;395;p48"/>
          <p:cNvSpPr txBox="1"/>
          <p:nvPr>
            <p:ph type="title"/>
          </p:nvPr>
        </p:nvSpPr>
        <p:spPr>
          <a:xfrm>
            <a:off x="653256" y="3226552"/>
            <a:ext cx="6823869" cy="750238"/>
          </a:xfrm>
          <a:prstGeom prst="rect">
            <a:avLst/>
          </a:prstGeom>
          <a:noFill/>
          <a:ln>
            <a:noFill/>
          </a:ln>
        </p:spPr>
        <p:txBody>
          <a:bodyPr anchorCtr="0" anchor="t" bIns="45700" lIns="0" spcFirstLastPara="1" rIns="0" wrap="square" tIns="45700">
            <a:spAutoFit/>
          </a:bodyPr>
          <a:lstStyle>
            <a:lvl1pPr lvl="0" algn="l">
              <a:lnSpc>
                <a:spcPct val="90000"/>
              </a:lnSpc>
              <a:spcBef>
                <a:spcPts val="0"/>
              </a:spcBef>
              <a:spcAft>
                <a:spcPts val="0"/>
              </a:spcAft>
              <a:buClr>
                <a:schemeClr val="lt1"/>
              </a:buClr>
              <a:buSzPts val="2800"/>
              <a:buFont typeface="Arial"/>
              <a:buNone/>
              <a:defRPr b="1" sz="28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6" name="Google Shape;396;p48"/>
          <p:cNvSpPr txBox="1"/>
          <p:nvPr>
            <p:ph idx="10" type="dt"/>
          </p:nvPr>
        </p:nvSpPr>
        <p:spPr>
          <a:xfrm>
            <a:off x="838200" y="69532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 name="Google Shape;397;p48"/>
          <p:cNvSpPr txBox="1"/>
          <p:nvPr>
            <p:ph idx="11" type="ftr"/>
          </p:nvPr>
        </p:nvSpPr>
        <p:spPr>
          <a:xfrm>
            <a:off x="4038600" y="69532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 name="Google Shape;398;p48"/>
          <p:cNvSpPr txBox="1"/>
          <p:nvPr>
            <p:ph idx="12" type="sldNum"/>
          </p:nvPr>
        </p:nvSpPr>
        <p:spPr>
          <a:xfrm>
            <a:off x="8929200" y="62895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99" name="Google Shape;399;p48"/>
          <p:cNvSpPr txBox="1"/>
          <p:nvPr/>
        </p:nvSpPr>
        <p:spPr>
          <a:xfrm>
            <a:off x="609599" y="2461211"/>
            <a:ext cx="6867525" cy="92333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rPr lang="en-US" sz="4800">
                <a:solidFill>
                  <a:schemeClr val="lt1"/>
                </a:solidFill>
                <a:latin typeface="Arial"/>
                <a:ea typeface="Arial"/>
                <a:cs typeface="Arial"/>
                <a:sym typeface="Arial"/>
              </a:rPr>
              <a:t>Q&amp;A</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or Demo Divider">
  <p:cSld name="Video or Demo Divider">
    <p:spTree>
      <p:nvGrpSpPr>
        <p:cNvPr id="400" name="Shape 400"/>
        <p:cNvGrpSpPr/>
        <p:nvPr/>
      </p:nvGrpSpPr>
      <p:grpSpPr>
        <a:xfrm>
          <a:off x="0" y="0"/>
          <a:ext cx="0" cy="0"/>
          <a:chOff x="0" y="0"/>
          <a:chExt cx="0" cy="0"/>
        </a:xfrm>
      </p:grpSpPr>
      <p:sp>
        <p:nvSpPr>
          <p:cNvPr id="401" name="Google Shape;401;p49"/>
          <p:cNvSpPr txBox="1"/>
          <p:nvPr>
            <p:ph type="title"/>
          </p:nvPr>
        </p:nvSpPr>
        <p:spPr>
          <a:xfrm>
            <a:off x="609600" y="2773436"/>
            <a:ext cx="7823200" cy="1311128"/>
          </a:xfrm>
          <a:prstGeom prst="rect">
            <a:avLst/>
          </a:prstGeom>
          <a:noFill/>
          <a:ln>
            <a:noFill/>
          </a:ln>
        </p:spPr>
        <p:txBody>
          <a:bodyPr anchorCtr="0" anchor="ctr" bIns="45700" lIns="0" spcFirstLastPara="1" rIns="0" wrap="square" tIns="45700">
            <a:spAutoFit/>
          </a:bodyPr>
          <a:lstStyle>
            <a:lvl1pPr lvl="0" algn="l">
              <a:lnSpc>
                <a:spcPct val="90000"/>
              </a:lnSpc>
              <a:spcBef>
                <a:spcPts val="0"/>
              </a:spcBef>
              <a:spcAft>
                <a:spcPts val="0"/>
              </a:spcAft>
              <a:buClr>
                <a:schemeClr val="lt1"/>
              </a:buClr>
              <a:buSzPts val="4400"/>
              <a:buFont typeface="Play"/>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p:cSld name="Video">
    <p:spTree>
      <p:nvGrpSpPr>
        <p:cNvPr id="402" name="Shape 402"/>
        <p:cNvGrpSpPr/>
        <p:nvPr/>
      </p:nvGrpSpPr>
      <p:grpSpPr>
        <a:xfrm>
          <a:off x="0" y="0"/>
          <a:ext cx="0" cy="0"/>
          <a:chOff x="0" y="0"/>
          <a:chExt cx="0" cy="0"/>
        </a:xfrm>
      </p:grpSpPr>
      <p:pic>
        <p:nvPicPr>
          <p:cNvPr id="403" name="Google Shape;403;p50"/>
          <p:cNvPicPr preferRelativeResize="0"/>
          <p:nvPr/>
        </p:nvPicPr>
        <p:blipFill rotWithShape="1">
          <a:blip r:embed="rId2">
            <a:alphaModFix/>
          </a:blip>
          <a:srcRect b="0" l="0" r="0" t="0"/>
          <a:stretch/>
        </p:blipFill>
        <p:spPr>
          <a:xfrm>
            <a:off x="4994672" y="2327672"/>
            <a:ext cx="2202656" cy="2202656"/>
          </a:xfrm>
          <a:prstGeom prst="rect">
            <a:avLst/>
          </a:prstGeom>
          <a:noFill/>
          <a:ln>
            <a:noFill/>
          </a:ln>
        </p:spPr>
      </p:pic>
      <p:sp>
        <p:nvSpPr>
          <p:cNvPr id="404" name="Google Shape;404;p50"/>
          <p:cNvSpPr/>
          <p:nvPr>
            <p:ph idx="2" type="media"/>
          </p:nvPr>
        </p:nvSpPr>
        <p:spPr>
          <a:xfrm>
            <a:off x="0" y="0"/>
            <a:ext cx="12192000" cy="6858000"/>
          </a:xfrm>
          <a:prstGeom prst="rect">
            <a:avLst/>
          </a:prstGeom>
          <a:solidFill>
            <a:schemeClr val="dk2"/>
          </a:solidFill>
          <a:ln>
            <a:noFill/>
          </a:ln>
        </p:spPr>
        <p:txBody>
          <a:bodyPr anchorCtr="0" anchor="ctr" bIns="45700" lIns="548625" spcFirstLastPara="1" rIns="0" wrap="square" tIns="45700">
            <a:noAutofit/>
          </a:bodyPr>
          <a:lstStyle>
            <a:lvl1pPr lvl="0" marR="0" rtl="0" algn="ctr">
              <a:lnSpc>
                <a:spcPct val="90000"/>
              </a:lnSpc>
              <a:spcBef>
                <a:spcPts val="0"/>
              </a:spcBef>
              <a:spcAft>
                <a:spcPts val="0"/>
              </a:spcAft>
              <a:buClr>
                <a:schemeClr val="lt1"/>
              </a:buClr>
              <a:buSzPts val="2520"/>
              <a:buFont typeface="Arial"/>
              <a:buNone/>
              <a:defRPr b="0" i="0" sz="2800" u="none" cap="none" strike="noStrike">
                <a:solidFill>
                  <a:schemeClr val="lt1"/>
                </a:solidFill>
                <a:latin typeface="Play"/>
                <a:ea typeface="Play"/>
                <a:cs typeface="Play"/>
                <a:sym typeface="Play"/>
              </a:defRPr>
            </a:lvl1pPr>
            <a:lvl2pPr lvl="1" marR="0" rtl="0" algn="l">
              <a:lnSpc>
                <a:spcPct val="90000"/>
              </a:lnSpc>
              <a:spcBef>
                <a:spcPts val="1200"/>
              </a:spcBef>
              <a:spcAft>
                <a:spcPts val="0"/>
              </a:spcAft>
              <a:buClr>
                <a:schemeClr val="lt1"/>
              </a:buClr>
              <a:buSzPts val="2160"/>
              <a:buFont typeface="Noto Sans Symbols"/>
              <a:buChar char="▪"/>
              <a:defRPr b="0" i="0" sz="2400" u="none" cap="none" strike="noStrike">
                <a:solidFill>
                  <a:schemeClr val="lt1"/>
                </a:solidFill>
                <a:latin typeface="Play"/>
                <a:ea typeface="Play"/>
                <a:cs typeface="Play"/>
                <a:sym typeface="Play"/>
              </a:defRPr>
            </a:lvl2pPr>
            <a:lvl3pPr lvl="2" marR="0" rtl="0" algn="l">
              <a:lnSpc>
                <a:spcPct val="90000"/>
              </a:lnSpc>
              <a:spcBef>
                <a:spcPts val="1200"/>
              </a:spcBef>
              <a:spcAft>
                <a:spcPts val="0"/>
              </a:spcAft>
              <a:buClr>
                <a:schemeClr val="lt1"/>
              </a:buClr>
              <a:buSzPts val="2000"/>
              <a:buFont typeface="Arial"/>
              <a:buChar char="–"/>
              <a:defRPr b="0" i="0" sz="2000" u="none" cap="none" strike="noStrike">
                <a:solidFill>
                  <a:schemeClr val="lt1"/>
                </a:solidFill>
                <a:latin typeface="Play"/>
                <a:ea typeface="Play"/>
                <a:cs typeface="Play"/>
                <a:sym typeface="Play"/>
              </a:defRPr>
            </a:lvl3pPr>
            <a:lvl4pPr lvl="3" marR="0" rtl="0" algn="l">
              <a:lnSpc>
                <a:spcPct val="90000"/>
              </a:lnSpc>
              <a:spcBef>
                <a:spcPts val="1200"/>
              </a:spcBef>
              <a:spcAft>
                <a:spcPts val="0"/>
              </a:spcAft>
              <a:buClr>
                <a:schemeClr val="lt1"/>
              </a:buClr>
              <a:buSzPts val="1800"/>
              <a:buFont typeface="Arial"/>
              <a:buChar char="•"/>
              <a:defRPr b="0" i="0" sz="1800" u="none" cap="none" strike="noStrike">
                <a:solidFill>
                  <a:schemeClr val="lt1"/>
                </a:solidFill>
                <a:latin typeface="Play"/>
                <a:ea typeface="Play"/>
                <a:cs typeface="Play"/>
                <a:sym typeface="Play"/>
              </a:defRPr>
            </a:lvl4pPr>
            <a:lvl5pPr lvl="4" marR="0" rtl="0" algn="l">
              <a:lnSpc>
                <a:spcPct val="90000"/>
              </a:lnSpc>
              <a:spcBef>
                <a:spcPts val="1200"/>
              </a:spcBef>
              <a:spcAft>
                <a:spcPts val="0"/>
              </a:spcAft>
              <a:buClr>
                <a:schemeClr val="lt1"/>
              </a:buClr>
              <a:buSzPts val="1800"/>
              <a:buFont typeface="Arial"/>
              <a:buChar char="•"/>
              <a:defRPr b="0" i="0" sz="1800" u="none" cap="none" strike="noStrike">
                <a:solidFill>
                  <a:schemeClr val="lt1"/>
                </a:solidFill>
                <a:latin typeface="Play"/>
                <a:ea typeface="Play"/>
                <a:cs typeface="Play"/>
                <a:sym typeface="Play"/>
              </a:defRPr>
            </a:lvl5pPr>
            <a:lvl6pPr lvl="5" marR="0" rtl="0" algn="l">
              <a:lnSpc>
                <a:spcPct val="90000"/>
              </a:lnSpc>
              <a:spcBef>
                <a:spcPts val="12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Option 1">
  <p:cSld name="Title Slide Option 1">
    <p:spTree>
      <p:nvGrpSpPr>
        <p:cNvPr id="46" name="Shape 46"/>
        <p:cNvGrpSpPr/>
        <p:nvPr/>
      </p:nvGrpSpPr>
      <p:grpSpPr>
        <a:xfrm>
          <a:off x="0" y="0"/>
          <a:ext cx="0" cy="0"/>
          <a:chOff x="0" y="0"/>
          <a:chExt cx="0" cy="0"/>
        </a:xfrm>
      </p:grpSpPr>
      <p:pic>
        <p:nvPicPr>
          <p:cNvPr id="47" name="Google Shape;47;p6"/>
          <p:cNvPicPr preferRelativeResize="0"/>
          <p:nvPr/>
        </p:nvPicPr>
        <p:blipFill rotWithShape="1">
          <a:blip r:embed="rId2">
            <a:alphaModFix/>
          </a:blip>
          <a:srcRect b="0" l="0" r="0" t="0"/>
          <a:stretch/>
        </p:blipFill>
        <p:spPr>
          <a:xfrm>
            <a:off x="2467" y="0"/>
            <a:ext cx="12187066" cy="6858000"/>
          </a:xfrm>
          <a:prstGeom prst="rect">
            <a:avLst/>
          </a:prstGeom>
          <a:noFill/>
          <a:ln>
            <a:noFill/>
          </a:ln>
        </p:spPr>
      </p:pic>
      <p:pic>
        <p:nvPicPr>
          <p:cNvPr id="48" name="Google Shape;48;p6"/>
          <p:cNvPicPr preferRelativeResize="0"/>
          <p:nvPr/>
        </p:nvPicPr>
        <p:blipFill rotWithShape="1">
          <a:blip r:embed="rId3">
            <a:alphaModFix/>
          </a:blip>
          <a:srcRect b="0" l="0" r="0" t="0"/>
          <a:stretch/>
        </p:blipFill>
        <p:spPr>
          <a:xfrm>
            <a:off x="625602" y="551423"/>
            <a:ext cx="1003173" cy="600189"/>
          </a:xfrm>
          <a:prstGeom prst="rect">
            <a:avLst/>
          </a:prstGeom>
          <a:noFill/>
          <a:ln>
            <a:noFill/>
          </a:ln>
        </p:spPr>
      </p:pic>
      <p:sp>
        <p:nvSpPr>
          <p:cNvPr id="49" name="Google Shape;49;p6"/>
          <p:cNvSpPr txBox="1"/>
          <p:nvPr>
            <p:ph idx="1" type="body"/>
          </p:nvPr>
        </p:nvSpPr>
        <p:spPr>
          <a:xfrm>
            <a:off x="609598" y="4349712"/>
            <a:ext cx="3797302" cy="369332"/>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800"/>
              <a:buNone/>
              <a:defRPr b="0" i="0" sz="2000" cap="none"/>
            </a:lvl1pPr>
            <a:lvl2pPr indent="-331469" lvl="1" marL="914400" algn="l">
              <a:lnSpc>
                <a:spcPct val="90000"/>
              </a:lnSpc>
              <a:spcBef>
                <a:spcPts val="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0" name="Google Shape;50;p6"/>
          <p:cNvSpPr txBox="1"/>
          <p:nvPr>
            <p:ph idx="2" type="body"/>
          </p:nvPr>
        </p:nvSpPr>
        <p:spPr>
          <a:xfrm>
            <a:off x="609598" y="4762500"/>
            <a:ext cx="3797302" cy="535531"/>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331469" lvl="1" marL="914400" algn="l">
              <a:lnSpc>
                <a:spcPct val="90000"/>
              </a:lnSpc>
              <a:spcBef>
                <a:spcPts val="3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1" name="Google Shape;51;p6"/>
          <p:cNvSpPr txBox="1"/>
          <p:nvPr/>
        </p:nvSpPr>
        <p:spPr>
          <a:xfrm>
            <a:off x="504476" y="6389813"/>
            <a:ext cx="3937296" cy="184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00">
                <a:solidFill>
                  <a:schemeClr val="lt2"/>
                </a:solidFill>
                <a:latin typeface="Arial"/>
                <a:ea typeface="Arial"/>
                <a:cs typeface="Arial"/>
                <a:sym typeface="Arial"/>
              </a:rPr>
              <a:t>© 2022, Amazon Web Services, Inc. or its affiliates. All rights reserved. Amazon Confidential and Trademark.</a:t>
            </a:r>
            <a:endParaRPr/>
          </a:p>
        </p:txBody>
      </p:sp>
      <p:sp>
        <p:nvSpPr>
          <p:cNvPr id="52" name="Google Shape;52;p6"/>
          <p:cNvSpPr txBox="1"/>
          <p:nvPr>
            <p:ph type="ctrTitle"/>
          </p:nvPr>
        </p:nvSpPr>
        <p:spPr>
          <a:xfrm>
            <a:off x="609598" y="2126159"/>
            <a:ext cx="6460999" cy="757130"/>
          </a:xfrm>
          <a:prstGeom prst="rect">
            <a:avLst/>
          </a:prstGeom>
          <a:noFill/>
          <a:ln>
            <a:noFill/>
          </a:ln>
        </p:spPr>
        <p:txBody>
          <a:bodyPr anchorCtr="0" anchor="t" bIns="45700" lIns="0" spcFirstLastPara="1" rIns="0" wrap="square" tIns="45700">
            <a:spAutoFit/>
          </a:bodyPr>
          <a:lstStyle>
            <a:lvl1pPr lvl="0" algn="l">
              <a:lnSpc>
                <a:spcPct val="90000"/>
              </a:lnSpc>
              <a:spcBef>
                <a:spcPts val="0"/>
              </a:spcBef>
              <a:spcAft>
                <a:spcPts val="0"/>
              </a:spcAft>
              <a:buClr>
                <a:schemeClr val="lt1"/>
              </a:buClr>
              <a:buSzPts val="4800"/>
              <a:buFont typeface="Play"/>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6"/>
          <p:cNvSpPr txBox="1"/>
          <p:nvPr>
            <p:ph idx="3" type="subTitle"/>
          </p:nvPr>
        </p:nvSpPr>
        <p:spPr>
          <a:xfrm>
            <a:off x="609598" y="2906719"/>
            <a:ext cx="6460998" cy="535531"/>
          </a:xfrm>
          <a:prstGeom prst="rect">
            <a:avLst/>
          </a:prstGeom>
          <a:noFill/>
          <a:ln>
            <a:noFill/>
          </a:ln>
        </p:spPr>
        <p:txBody>
          <a:bodyPr anchorCtr="0" anchor="t" bIns="45700" lIns="0" spcFirstLastPara="1" rIns="0" wrap="square" tIns="45700">
            <a:spAutoFit/>
          </a:bodyPr>
          <a:lstStyle>
            <a:lvl1pPr lvl="0" algn="l">
              <a:lnSpc>
                <a:spcPct val="90000"/>
              </a:lnSpc>
              <a:spcBef>
                <a:spcPts val="0"/>
              </a:spcBef>
              <a:spcAft>
                <a:spcPts val="0"/>
              </a:spcAft>
              <a:buClr>
                <a:schemeClr val="lt1"/>
              </a:buClr>
              <a:buSzPts val="2880"/>
              <a:buFont typeface="Arial"/>
              <a:buNone/>
              <a:defRPr b="0" i="0" sz="3200" cap="none">
                <a:solidFill>
                  <a:schemeClr val="lt1"/>
                </a:solidFill>
              </a:defRPr>
            </a:lvl1pPr>
            <a:lvl2pPr lvl="1" algn="ctr">
              <a:lnSpc>
                <a:spcPct val="90000"/>
              </a:lnSpc>
              <a:spcBef>
                <a:spcPts val="0"/>
              </a:spcBef>
              <a:spcAft>
                <a:spcPts val="0"/>
              </a:spcAft>
              <a:buClr>
                <a:schemeClr val="lt1"/>
              </a:buClr>
              <a:buSzPts val="1800"/>
              <a:buNone/>
              <a:defRPr sz="2000"/>
            </a:lvl2pPr>
            <a:lvl3pPr lvl="2" algn="ctr">
              <a:lnSpc>
                <a:spcPct val="90000"/>
              </a:lnSpc>
              <a:spcBef>
                <a:spcPts val="1200"/>
              </a:spcBef>
              <a:spcAft>
                <a:spcPts val="0"/>
              </a:spcAft>
              <a:buClr>
                <a:schemeClr val="lt1"/>
              </a:buClr>
              <a:buSzPts val="1800"/>
              <a:buNone/>
              <a:defRPr sz="1800"/>
            </a:lvl3pPr>
            <a:lvl4pPr lvl="3" algn="ctr">
              <a:lnSpc>
                <a:spcPct val="90000"/>
              </a:lnSpc>
              <a:spcBef>
                <a:spcPts val="1200"/>
              </a:spcBef>
              <a:spcAft>
                <a:spcPts val="0"/>
              </a:spcAft>
              <a:buClr>
                <a:schemeClr val="lt1"/>
              </a:buClr>
              <a:buSzPts val="1600"/>
              <a:buNone/>
              <a:defRPr sz="1600"/>
            </a:lvl4pPr>
            <a:lvl5pPr lvl="4" algn="ctr">
              <a:lnSpc>
                <a:spcPct val="90000"/>
              </a:lnSpc>
              <a:spcBef>
                <a:spcPts val="1200"/>
              </a:spcBef>
              <a:spcAft>
                <a:spcPts val="0"/>
              </a:spcAft>
              <a:buClr>
                <a:schemeClr val="lt1"/>
              </a:buClr>
              <a:buSzPts val="1600"/>
              <a:buNone/>
              <a:defRPr sz="1600"/>
            </a:lvl5pPr>
            <a:lvl6pPr lvl="5" algn="ctr">
              <a:lnSpc>
                <a:spcPct val="90000"/>
              </a:lnSpc>
              <a:spcBef>
                <a:spcPts val="12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54" name="Google Shape;54;p6"/>
          <p:cNvSpPr txBox="1"/>
          <p:nvPr>
            <p:ph idx="4" type="body"/>
          </p:nvPr>
        </p:nvSpPr>
        <p:spPr>
          <a:xfrm>
            <a:off x="609598" y="1729418"/>
            <a:ext cx="6477002" cy="361335"/>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rgbClr val="FFD7BC"/>
              </a:buClr>
              <a:buSzPts val="1710"/>
              <a:buNone/>
              <a:defRPr b="1" i="0" sz="1900" cap="none">
                <a:solidFill>
                  <a:srgbClr val="FFD7BC"/>
                </a:solidFill>
                <a:latin typeface="Arial"/>
                <a:ea typeface="Arial"/>
                <a:cs typeface="Arial"/>
                <a:sym typeface="Arial"/>
              </a:defRPr>
            </a:lvl1pPr>
            <a:lvl2pPr indent="-331469" lvl="1" marL="914400" algn="l">
              <a:lnSpc>
                <a:spcPct val="90000"/>
              </a:lnSpc>
              <a:spcBef>
                <a:spcPts val="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464">
          <p15:clr>
            <a:srgbClr val="FBAE40"/>
          </p15:clr>
        </p15:guide>
        <p15:guide id="2" orient="horz" pos="2736">
          <p15:clr>
            <a:srgbClr val="FBAE40"/>
          </p15:clr>
        </p15:guide>
        <p15:guide id="3" orient="horz" pos="1272">
          <p15:clr>
            <a:srgbClr val="FBAE40"/>
          </p15:clr>
        </p15:guide>
        <p15:guide id="4" orient="horz" pos="1728">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05" name="Shape 405"/>
        <p:cNvGrpSpPr/>
        <p:nvPr/>
      </p:nvGrpSpPr>
      <p:grpSpPr>
        <a:xfrm>
          <a:off x="0" y="0"/>
          <a:ext cx="0" cy="0"/>
          <a:chOff x="0" y="0"/>
          <a:chExt cx="0" cy="0"/>
        </a:xfrm>
      </p:grpSpPr>
      <p:sp>
        <p:nvSpPr>
          <p:cNvPr id="406" name="Google Shape;406;p51"/>
          <p:cNvSpPr txBox="1"/>
          <p:nvPr>
            <p:ph type="title"/>
          </p:nvPr>
        </p:nvSpPr>
        <p:spPr>
          <a:xfrm>
            <a:off x="609600" y="914401"/>
            <a:ext cx="10972800" cy="535531"/>
          </a:xfrm>
          <a:prstGeom prst="rect">
            <a:avLst/>
          </a:prstGeom>
          <a:noFill/>
          <a:ln>
            <a:noFill/>
          </a:ln>
        </p:spPr>
        <p:txBody>
          <a:bodyPr anchorCtr="0" anchor="t" bIns="45700" lIns="0" spcFirstLastPara="1" rIns="0" wrap="square" tIns="45700">
            <a:spAutoFit/>
          </a:bodyPr>
          <a:lstStyle>
            <a:lvl1pPr lvl="0" algn="l">
              <a:lnSpc>
                <a:spcPct val="90000"/>
              </a:lnSpc>
              <a:spcBef>
                <a:spcPts val="0"/>
              </a:spcBef>
              <a:spcAft>
                <a:spcPts val="0"/>
              </a:spcAft>
              <a:buClr>
                <a:schemeClr val="lt1"/>
              </a:buClr>
              <a:buSzPts val="4000"/>
              <a:buFont typeface="Pla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7" name="Google Shape;407;p51"/>
          <p:cNvSpPr txBox="1"/>
          <p:nvPr>
            <p:ph idx="1" type="body"/>
          </p:nvPr>
        </p:nvSpPr>
        <p:spPr>
          <a:xfrm>
            <a:off x="6210300" y="1714501"/>
            <a:ext cx="5372100" cy="4484688"/>
          </a:xfrm>
          <a:prstGeom prst="rect">
            <a:avLst/>
          </a:prstGeom>
          <a:noFill/>
          <a:ln>
            <a:noFill/>
          </a:ln>
        </p:spPr>
        <p:txBody>
          <a:bodyPr anchorCtr="0" anchor="t" bIns="45700" lIns="0" spcFirstLastPara="1" rIns="0" wrap="square" tIns="45700">
            <a:spAutoFit/>
          </a:bodyPr>
          <a:lstStyle>
            <a:lvl1pPr indent="-388620" lvl="0" marL="457200" algn="l">
              <a:lnSpc>
                <a:spcPct val="90000"/>
              </a:lnSpc>
              <a:spcBef>
                <a:spcPts val="0"/>
              </a:spcBef>
              <a:spcAft>
                <a:spcPts val="0"/>
              </a:spcAft>
              <a:buClr>
                <a:schemeClr val="lt1"/>
              </a:buClr>
              <a:buSzPts val="2520"/>
              <a:buChar char="•"/>
              <a:defRPr sz="2800"/>
            </a:lvl1pPr>
            <a:lvl2pPr indent="-365760" lvl="1" marL="914400" algn="l">
              <a:lnSpc>
                <a:spcPct val="90000"/>
              </a:lnSpc>
              <a:spcBef>
                <a:spcPts val="1200"/>
              </a:spcBef>
              <a:spcAft>
                <a:spcPts val="0"/>
              </a:spcAft>
              <a:buClr>
                <a:schemeClr val="lt1"/>
              </a:buClr>
              <a:buSzPts val="2160"/>
              <a:buChar char="▪"/>
              <a:defRPr sz="2400"/>
            </a:lvl2pPr>
            <a:lvl3pPr indent="-355600" lvl="2" marL="1371600" algn="l">
              <a:lnSpc>
                <a:spcPct val="90000"/>
              </a:lnSpc>
              <a:spcBef>
                <a:spcPts val="1200"/>
              </a:spcBef>
              <a:spcAft>
                <a:spcPts val="0"/>
              </a:spcAft>
              <a:buClr>
                <a:schemeClr val="lt1"/>
              </a:buClr>
              <a:buSzPts val="2000"/>
              <a:buChar char="–"/>
              <a:defRPr sz="2000"/>
            </a:lvl3pPr>
            <a:lvl4pPr indent="-342900" lvl="3" marL="1828800" algn="l">
              <a:lnSpc>
                <a:spcPct val="90000"/>
              </a:lnSpc>
              <a:spcBef>
                <a:spcPts val="1200"/>
              </a:spcBef>
              <a:spcAft>
                <a:spcPts val="0"/>
              </a:spcAft>
              <a:buClr>
                <a:schemeClr val="lt1"/>
              </a:buClr>
              <a:buSzPts val="1800"/>
              <a:buChar char="•"/>
              <a:defRPr sz="1800"/>
            </a:lvl4pPr>
            <a:lvl5pPr indent="-342900" lvl="4" marL="2286000" algn="l">
              <a:lnSpc>
                <a:spcPct val="90000"/>
              </a:lnSpc>
              <a:spcBef>
                <a:spcPts val="1200"/>
              </a:spcBef>
              <a:spcAft>
                <a:spcPts val="0"/>
              </a:spcAft>
              <a:buClr>
                <a:schemeClr val="lt1"/>
              </a:buClr>
              <a:buSzPts val="1800"/>
              <a:buChar char="•"/>
              <a:defRPr sz="1800"/>
            </a:lvl5pPr>
            <a:lvl6pPr indent="-355600" lvl="5" marL="2743200" algn="l">
              <a:lnSpc>
                <a:spcPct val="90000"/>
              </a:lnSpc>
              <a:spcBef>
                <a:spcPts val="12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408" name="Google Shape;408;p51"/>
          <p:cNvSpPr txBox="1"/>
          <p:nvPr>
            <p:ph idx="2" type="body"/>
          </p:nvPr>
        </p:nvSpPr>
        <p:spPr>
          <a:xfrm>
            <a:off x="609598" y="1725611"/>
            <a:ext cx="5372101" cy="4484689"/>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228600" lvl="1" marL="914400" algn="l">
              <a:lnSpc>
                <a:spcPct val="90000"/>
              </a:lnSpc>
              <a:spcBef>
                <a:spcPts val="1200"/>
              </a:spcBef>
              <a:spcAft>
                <a:spcPts val="0"/>
              </a:spcAft>
              <a:buClr>
                <a:schemeClr val="lt1"/>
              </a:buClr>
              <a:buSzPts val="1260"/>
              <a:buNone/>
              <a:defRPr sz="1400"/>
            </a:lvl2pPr>
            <a:lvl3pPr indent="-228600" lvl="2" marL="1371600" algn="l">
              <a:lnSpc>
                <a:spcPct val="90000"/>
              </a:lnSpc>
              <a:spcBef>
                <a:spcPts val="1200"/>
              </a:spcBef>
              <a:spcAft>
                <a:spcPts val="0"/>
              </a:spcAft>
              <a:buClr>
                <a:schemeClr val="lt1"/>
              </a:buClr>
              <a:buSzPts val="1200"/>
              <a:buNone/>
              <a:defRPr sz="1200"/>
            </a:lvl3pPr>
            <a:lvl4pPr indent="-228600" lvl="3" marL="1828800" algn="l">
              <a:lnSpc>
                <a:spcPct val="90000"/>
              </a:lnSpc>
              <a:spcBef>
                <a:spcPts val="1200"/>
              </a:spcBef>
              <a:spcAft>
                <a:spcPts val="0"/>
              </a:spcAft>
              <a:buClr>
                <a:schemeClr val="lt1"/>
              </a:buClr>
              <a:buSzPts val="1000"/>
              <a:buNone/>
              <a:defRPr sz="1000"/>
            </a:lvl4pPr>
            <a:lvl5pPr indent="-228600" lvl="4" marL="2286000" algn="l">
              <a:lnSpc>
                <a:spcPct val="90000"/>
              </a:lnSpc>
              <a:spcBef>
                <a:spcPts val="1200"/>
              </a:spcBef>
              <a:spcAft>
                <a:spcPts val="0"/>
              </a:spcAft>
              <a:buClr>
                <a:schemeClr val="lt1"/>
              </a:buClr>
              <a:buSzPts val="1000"/>
              <a:buNone/>
              <a:defRPr sz="1000"/>
            </a:lvl5pPr>
            <a:lvl6pPr indent="-228600" lvl="5" marL="2743200" algn="l">
              <a:lnSpc>
                <a:spcPct val="90000"/>
              </a:lnSpc>
              <a:spcBef>
                <a:spcPts val="12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spTree>
      <p:nvGrpSpPr>
        <p:cNvPr id="409" name="Shape 409"/>
        <p:cNvGrpSpPr/>
        <p:nvPr/>
      </p:nvGrpSpPr>
      <p:grpSpPr>
        <a:xfrm>
          <a:off x="0" y="0"/>
          <a:ext cx="0" cy="0"/>
          <a:chOff x="0" y="0"/>
          <a:chExt cx="0" cy="0"/>
        </a:xfrm>
      </p:grpSpPr>
      <p:pic>
        <p:nvPicPr>
          <p:cNvPr id="410" name="Google Shape;410;p52"/>
          <p:cNvPicPr preferRelativeResize="0"/>
          <p:nvPr/>
        </p:nvPicPr>
        <p:blipFill rotWithShape="1">
          <a:blip r:embed="rId2">
            <a:alphaModFix/>
          </a:blip>
          <a:srcRect b="0" l="0" r="0" t="0"/>
          <a:stretch/>
        </p:blipFill>
        <p:spPr>
          <a:xfrm>
            <a:off x="625602" y="703823"/>
            <a:ext cx="1003173" cy="600189"/>
          </a:xfrm>
          <a:prstGeom prst="rect">
            <a:avLst/>
          </a:prstGeom>
          <a:noFill/>
          <a:ln>
            <a:noFill/>
          </a:ln>
        </p:spPr>
      </p:pic>
      <p:sp>
        <p:nvSpPr>
          <p:cNvPr id="411" name="Google Shape;411;p52"/>
          <p:cNvSpPr txBox="1"/>
          <p:nvPr>
            <p:ph idx="1" type="body"/>
          </p:nvPr>
        </p:nvSpPr>
        <p:spPr>
          <a:xfrm>
            <a:off x="619124" y="3621643"/>
            <a:ext cx="1981201" cy="369332"/>
          </a:xfrm>
          <a:prstGeom prst="rect">
            <a:avLst/>
          </a:prstGeom>
          <a:noFill/>
          <a:ln>
            <a:noFill/>
          </a:ln>
        </p:spPr>
        <p:txBody>
          <a:bodyPr anchorCtr="0" anchor="b" bIns="45700" lIns="0" spcFirstLastPara="1" rIns="0" wrap="square" tIns="45700">
            <a:spAutoFit/>
          </a:bodyPr>
          <a:lstStyle>
            <a:lvl1pPr indent="-228600" lvl="0" marL="457200" algn="l">
              <a:lnSpc>
                <a:spcPct val="90000"/>
              </a:lnSpc>
              <a:spcBef>
                <a:spcPts val="0"/>
              </a:spcBef>
              <a:spcAft>
                <a:spcPts val="0"/>
              </a:spcAft>
              <a:buClr>
                <a:schemeClr val="lt1"/>
              </a:buClr>
              <a:buSzPts val="1800"/>
              <a:buNone/>
              <a:defRPr sz="2000"/>
            </a:lvl1pPr>
            <a:lvl2pPr indent="-331469" lvl="1" marL="914400" algn="l">
              <a:lnSpc>
                <a:spcPct val="90000"/>
              </a:lnSpc>
              <a:spcBef>
                <a:spcPts val="12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2" name="Google Shape;412;p52"/>
          <p:cNvSpPr txBox="1"/>
          <p:nvPr>
            <p:ph idx="2" type="body"/>
          </p:nvPr>
        </p:nvSpPr>
        <p:spPr>
          <a:xfrm>
            <a:off x="619124" y="3990975"/>
            <a:ext cx="1981201" cy="1270000"/>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331469" lvl="1" marL="914400" algn="l">
              <a:lnSpc>
                <a:spcPct val="90000"/>
              </a:lnSpc>
              <a:spcBef>
                <a:spcPts val="6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3" name="Google Shape;413;p52"/>
          <p:cNvSpPr txBox="1"/>
          <p:nvPr>
            <p:ph idx="3" type="body"/>
          </p:nvPr>
        </p:nvSpPr>
        <p:spPr>
          <a:xfrm>
            <a:off x="2728911" y="3621643"/>
            <a:ext cx="1981201" cy="369332"/>
          </a:xfrm>
          <a:prstGeom prst="rect">
            <a:avLst/>
          </a:prstGeom>
          <a:noFill/>
          <a:ln>
            <a:noFill/>
          </a:ln>
        </p:spPr>
        <p:txBody>
          <a:bodyPr anchorCtr="0" anchor="b" bIns="45700" lIns="0" spcFirstLastPara="1" rIns="0" wrap="square" tIns="45700">
            <a:spAutoFit/>
          </a:bodyPr>
          <a:lstStyle>
            <a:lvl1pPr indent="-228600" lvl="0" marL="457200" algn="l">
              <a:lnSpc>
                <a:spcPct val="90000"/>
              </a:lnSpc>
              <a:spcBef>
                <a:spcPts val="0"/>
              </a:spcBef>
              <a:spcAft>
                <a:spcPts val="0"/>
              </a:spcAft>
              <a:buClr>
                <a:schemeClr val="lt1"/>
              </a:buClr>
              <a:buSzPts val="1800"/>
              <a:buNone/>
              <a:defRPr sz="2000"/>
            </a:lvl1pPr>
            <a:lvl2pPr indent="-331469" lvl="1" marL="914400" algn="l">
              <a:lnSpc>
                <a:spcPct val="90000"/>
              </a:lnSpc>
              <a:spcBef>
                <a:spcPts val="12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4" name="Google Shape;414;p52"/>
          <p:cNvSpPr txBox="1"/>
          <p:nvPr>
            <p:ph idx="4" type="body"/>
          </p:nvPr>
        </p:nvSpPr>
        <p:spPr>
          <a:xfrm>
            <a:off x="2728911" y="3990975"/>
            <a:ext cx="1981201" cy="1270000"/>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331469" lvl="1" marL="914400" algn="l">
              <a:lnSpc>
                <a:spcPct val="90000"/>
              </a:lnSpc>
              <a:spcBef>
                <a:spcPts val="6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5" name="Google Shape;415;p52"/>
          <p:cNvSpPr txBox="1"/>
          <p:nvPr>
            <p:ph idx="5" type="body"/>
          </p:nvPr>
        </p:nvSpPr>
        <p:spPr>
          <a:xfrm>
            <a:off x="4838699" y="3621643"/>
            <a:ext cx="1981201" cy="369332"/>
          </a:xfrm>
          <a:prstGeom prst="rect">
            <a:avLst/>
          </a:prstGeom>
          <a:noFill/>
          <a:ln>
            <a:noFill/>
          </a:ln>
        </p:spPr>
        <p:txBody>
          <a:bodyPr anchorCtr="0" anchor="b" bIns="45700" lIns="0" spcFirstLastPara="1" rIns="0" wrap="square" tIns="45700">
            <a:spAutoFit/>
          </a:bodyPr>
          <a:lstStyle>
            <a:lvl1pPr indent="-228600" lvl="0" marL="457200" algn="l">
              <a:lnSpc>
                <a:spcPct val="90000"/>
              </a:lnSpc>
              <a:spcBef>
                <a:spcPts val="0"/>
              </a:spcBef>
              <a:spcAft>
                <a:spcPts val="0"/>
              </a:spcAft>
              <a:buClr>
                <a:schemeClr val="lt1"/>
              </a:buClr>
              <a:buSzPts val="1800"/>
              <a:buNone/>
              <a:defRPr sz="2000"/>
            </a:lvl1pPr>
            <a:lvl2pPr indent="-331469" lvl="1" marL="914400" algn="l">
              <a:lnSpc>
                <a:spcPct val="90000"/>
              </a:lnSpc>
              <a:spcBef>
                <a:spcPts val="12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6" name="Google Shape;416;p52"/>
          <p:cNvSpPr txBox="1"/>
          <p:nvPr>
            <p:ph idx="6" type="body"/>
          </p:nvPr>
        </p:nvSpPr>
        <p:spPr>
          <a:xfrm>
            <a:off x="4838699" y="3990975"/>
            <a:ext cx="1981201" cy="1270000"/>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331469" lvl="1" marL="914400" algn="l">
              <a:lnSpc>
                <a:spcPct val="90000"/>
              </a:lnSpc>
              <a:spcBef>
                <a:spcPts val="6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 name="Google Shape;417;p52"/>
          <p:cNvSpPr txBox="1"/>
          <p:nvPr/>
        </p:nvSpPr>
        <p:spPr>
          <a:xfrm>
            <a:off x="504476" y="6389813"/>
            <a:ext cx="3937296" cy="184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00">
                <a:solidFill>
                  <a:schemeClr val="lt1"/>
                </a:solidFill>
                <a:latin typeface="Arial"/>
                <a:ea typeface="Arial"/>
                <a:cs typeface="Arial"/>
                <a:sym typeface="Arial"/>
              </a:rPr>
              <a:t>© 2022, Amazon Web Services, Inc. or its affiliates. All rights reserved. Amazon Confidential and Trademark.</a:t>
            </a:r>
            <a:endParaRPr/>
          </a:p>
        </p:txBody>
      </p:sp>
      <p:sp>
        <p:nvSpPr>
          <p:cNvPr id="418" name="Google Shape;418;p52"/>
          <p:cNvSpPr txBox="1"/>
          <p:nvPr/>
        </p:nvSpPr>
        <p:spPr>
          <a:xfrm>
            <a:off x="609599" y="2461211"/>
            <a:ext cx="6867525" cy="92333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rPr lang="en-US" sz="4800">
                <a:solidFill>
                  <a:schemeClr val="lt1"/>
                </a:solidFill>
                <a:latin typeface="Arial"/>
                <a:ea typeface="Arial"/>
                <a:cs typeface="Arial"/>
                <a:sym typeface="Arial"/>
              </a:rPr>
              <a:t>Thank you!</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Option 1">
  <p:cSld name="Thank You Option 1">
    <p:spTree>
      <p:nvGrpSpPr>
        <p:cNvPr id="419" name="Shape 419"/>
        <p:cNvGrpSpPr/>
        <p:nvPr/>
      </p:nvGrpSpPr>
      <p:grpSpPr>
        <a:xfrm>
          <a:off x="0" y="0"/>
          <a:ext cx="0" cy="0"/>
          <a:chOff x="0" y="0"/>
          <a:chExt cx="0" cy="0"/>
        </a:xfrm>
      </p:grpSpPr>
      <p:pic>
        <p:nvPicPr>
          <p:cNvPr id="420" name="Google Shape;420;p53"/>
          <p:cNvPicPr preferRelativeResize="0"/>
          <p:nvPr/>
        </p:nvPicPr>
        <p:blipFill rotWithShape="1">
          <a:blip r:embed="rId2">
            <a:alphaModFix/>
          </a:blip>
          <a:srcRect b="0" l="0" r="0" t="0"/>
          <a:stretch/>
        </p:blipFill>
        <p:spPr>
          <a:xfrm>
            <a:off x="2467" y="0"/>
            <a:ext cx="12187066" cy="6858000"/>
          </a:xfrm>
          <a:prstGeom prst="rect">
            <a:avLst/>
          </a:prstGeom>
          <a:noFill/>
          <a:ln>
            <a:noFill/>
          </a:ln>
        </p:spPr>
      </p:pic>
      <p:pic>
        <p:nvPicPr>
          <p:cNvPr id="421" name="Google Shape;421;p53"/>
          <p:cNvPicPr preferRelativeResize="0"/>
          <p:nvPr/>
        </p:nvPicPr>
        <p:blipFill rotWithShape="1">
          <a:blip r:embed="rId3">
            <a:alphaModFix/>
          </a:blip>
          <a:srcRect b="0" l="0" r="0" t="0"/>
          <a:stretch/>
        </p:blipFill>
        <p:spPr>
          <a:xfrm>
            <a:off x="625602" y="703823"/>
            <a:ext cx="1003173" cy="600189"/>
          </a:xfrm>
          <a:prstGeom prst="rect">
            <a:avLst/>
          </a:prstGeom>
          <a:noFill/>
          <a:ln>
            <a:noFill/>
          </a:ln>
        </p:spPr>
      </p:pic>
      <p:sp>
        <p:nvSpPr>
          <p:cNvPr id="422" name="Google Shape;422;p53"/>
          <p:cNvSpPr txBox="1"/>
          <p:nvPr>
            <p:ph idx="1" type="body"/>
          </p:nvPr>
        </p:nvSpPr>
        <p:spPr>
          <a:xfrm>
            <a:off x="619124" y="3621643"/>
            <a:ext cx="1981201" cy="369332"/>
          </a:xfrm>
          <a:prstGeom prst="rect">
            <a:avLst/>
          </a:prstGeom>
          <a:noFill/>
          <a:ln>
            <a:noFill/>
          </a:ln>
        </p:spPr>
        <p:txBody>
          <a:bodyPr anchorCtr="0" anchor="b" bIns="45700" lIns="0" spcFirstLastPara="1" rIns="0" wrap="square" tIns="45700">
            <a:spAutoFit/>
          </a:bodyPr>
          <a:lstStyle>
            <a:lvl1pPr indent="-228600" lvl="0" marL="457200" algn="l">
              <a:lnSpc>
                <a:spcPct val="90000"/>
              </a:lnSpc>
              <a:spcBef>
                <a:spcPts val="0"/>
              </a:spcBef>
              <a:spcAft>
                <a:spcPts val="0"/>
              </a:spcAft>
              <a:buClr>
                <a:schemeClr val="lt1"/>
              </a:buClr>
              <a:buSzPts val="1800"/>
              <a:buNone/>
              <a:defRPr sz="2000"/>
            </a:lvl1pPr>
            <a:lvl2pPr indent="-331469" lvl="1" marL="914400" algn="l">
              <a:lnSpc>
                <a:spcPct val="90000"/>
              </a:lnSpc>
              <a:spcBef>
                <a:spcPts val="12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23" name="Google Shape;423;p53"/>
          <p:cNvSpPr txBox="1"/>
          <p:nvPr>
            <p:ph idx="2" type="body"/>
          </p:nvPr>
        </p:nvSpPr>
        <p:spPr>
          <a:xfrm>
            <a:off x="619124" y="3990975"/>
            <a:ext cx="1981201" cy="1270000"/>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331469" lvl="1" marL="914400" algn="l">
              <a:lnSpc>
                <a:spcPct val="90000"/>
              </a:lnSpc>
              <a:spcBef>
                <a:spcPts val="6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24" name="Google Shape;424;p53"/>
          <p:cNvSpPr txBox="1"/>
          <p:nvPr>
            <p:ph idx="3" type="body"/>
          </p:nvPr>
        </p:nvSpPr>
        <p:spPr>
          <a:xfrm>
            <a:off x="2728911" y="3621643"/>
            <a:ext cx="1981201" cy="369332"/>
          </a:xfrm>
          <a:prstGeom prst="rect">
            <a:avLst/>
          </a:prstGeom>
          <a:noFill/>
          <a:ln>
            <a:noFill/>
          </a:ln>
        </p:spPr>
        <p:txBody>
          <a:bodyPr anchorCtr="0" anchor="b" bIns="45700" lIns="0" spcFirstLastPara="1" rIns="0" wrap="square" tIns="45700">
            <a:spAutoFit/>
          </a:bodyPr>
          <a:lstStyle>
            <a:lvl1pPr indent="-228600" lvl="0" marL="457200" algn="l">
              <a:lnSpc>
                <a:spcPct val="90000"/>
              </a:lnSpc>
              <a:spcBef>
                <a:spcPts val="0"/>
              </a:spcBef>
              <a:spcAft>
                <a:spcPts val="0"/>
              </a:spcAft>
              <a:buClr>
                <a:schemeClr val="lt1"/>
              </a:buClr>
              <a:buSzPts val="1800"/>
              <a:buNone/>
              <a:defRPr sz="2000"/>
            </a:lvl1pPr>
            <a:lvl2pPr indent="-331469" lvl="1" marL="914400" algn="l">
              <a:lnSpc>
                <a:spcPct val="90000"/>
              </a:lnSpc>
              <a:spcBef>
                <a:spcPts val="12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25" name="Google Shape;425;p53"/>
          <p:cNvSpPr txBox="1"/>
          <p:nvPr>
            <p:ph idx="4" type="body"/>
          </p:nvPr>
        </p:nvSpPr>
        <p:spPr>
          <a:xfrm>
            <a:off x="2728911" y="3990975"/>
            <a:ext cx="1981201" cy="1270000"/>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331469" lvl="1" marL="914400" algn="l">
              <a:lnSpc>
                <a:spcPct val="90000"/>
              </a:lnSpc>
              <a:spcBef>
                <a:spcPts val="6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26" name="Google Shape;426;p53"/>
          <p:cNvSpPr txBox="1"/>
          <p:nvPr>
            <p:ph idx="5" type="body"/>
          </p:nvPr>
        </p:nvSpPr>
        <p:spPr>
          <a:xfrm>
            <a:off x="4838699" y="3621643"/>
            <a:ext cx="1981201" cy="369332"/>
          </a:xfrm>
          <a:prstGeom prst="rect">
            <a:avLst/>
          </a:prstGeom>
          <a:noFill/>
          <a:ln>
            <a:noFill/>
          </a:ln>
        </p:spPr>
        <p:txBody>
          <a:bodyPr anchorCtr="0" anchor="b" bIns="45700" lIns="0" spcFirstLastPara="1" rIns="0" wrap="square" tIns="45700">
            <a:spAutoFit/>
          </a:bodyPr>
          <a:lstStyle>
            <a:lvl1pPr indent="-228600" lvl="0" marL="457200" algn="l">
              <a:lnSpc>
                <a:spcPct val="90000"/>
              </a:lnSpc>
              <a:spcBef>
                <a:spcPts val="0"/>
              </a:spcBef>
              <a:spcAft>
                <a:spcPts val="0"/>
              </a:spcAft>
              <a:buClr>
                <a:schemeClr val="lt1"/>
              </a:buClr>
              <a:buSzPts val="1800"/>
              <a:buNone/>
              <a:defRPr sz="2000"/>
            </a:lvl1pPr>
            <a:lvl2pPr indent="-331469" lvl="1" marL="914400" algn="l">
              <a:lnSpc>
                <a:spcPct val="90000"/>
              </a:lnSpc>
              <a:spcBef>
                <a:spcPts val="12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27" name="Google Shape;427;p53"/>
          <p:cNvSpPr txBox="1"/>
          <p:nvPr>
            <p:ph idx="6" type="body"/>
          </p:nvPr>
        </p:nvSpPr>
        <p:spPr>
          <a:xfrm>
            <a:off x="4838699" y="3990975"/>
            <a:ext cx="1981201" cy="1270000"/>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331469" lvl="1" marL="914400" algn="l">
              <a:lnSpc>
                <a:spcPct val="90000"/>
              </a:lnSpc>
              <a:spcBef>
                <a:spcPts val="6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28" name="Google Shape;428;p53"/>
          <p:cNvSpPr txBox="1"/>
          <p:nvPr/>
        </p:nvSpPr>
        <p:spPr>
          <a:xfrm>
            <a:off x="504476" y="6389813"/>
            <a:ext cx="3937296" cy="184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00">
                <a:solidFill>
                  <a:schemeClr val="lt1"/>
                </a:solidFill>
                <a:latin typeface="Arial"/>
                <a:ea typeface="Arial"/>
                <a:cs typeface="Arial"/>
                <a:sym typeface="Arial"/>
              </a:rPr>
              <a:t>© 2022, Amazon Web Services, Inc. or its affiliates. All rights reserved. Amazon Confidential and Trademark.</a:t>
            </a:r>
            <a:endParaRPr/>
          </a:p>
        </p:txBody>
      </p:sp>
      <p:sp>
        <p:nvSpPr>
          <p:cNvPr id="429" name="Google Shape;429;p53"/>
          <p:cNvSpPr txBox="1"/>
          <p:nvPr/>
        </p:nvSpPr>
        <p:spPr>
          <a:xfrm>
            <a:off x="609599" y="2461211"/>
            <a:ext cx="6867525" cy="92333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rPr lang="en-US" sz="4800">
                <a:solidFill>
                  <a:schemeClr val="lt1"/>
                </a:solidFill>
                <a:latin typeface="Arial"/>
                <a:ea typeface="Arial"/>
                <a:cs typeface="Arial"/>
                <a:sym typeface="Arial"/>
              </a:rPr>
              <a:t>Thank you!</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Option 2">
  <p:cSld name="Thank You Option 2">
    <p:spTree>
      <p:nvGrpSpPr>
        <p:cNvPr id="430" name="Shape 430"/>
        <p:cNvGrpSpPr/>
        <p:nvPr/>
      </p:nvGrpSpPr>
      <p:grpSpPr>
        <a:xfrm>
          <a:off x="0" y="0"/>
          <a:ext cx="0" cy="0"/>
          <a:chOff x="0" y="0"/>
          <a:chExt cx="0" cy="0"/>
        </a:xfrm>
      </p:grpSpPr>
      <p:pic>
        <p:nvPicPr>
          <p:cNvPr id="431" name="Google Shape;431;p54"/>
          <p:cNvPicPr preferRelativeResize="0"/>
          <p:nvPr/>
        </p:nvPicPr>
        <p:blipFill rotWithShape="1">
          <a:blip r:embed="rId2">
            <a:alphaModFix/>
          </a:blip>
          <a:srcRect b="0" l="0" r="0" t="0"/>
          <a:stretch/>
        </p:blipFill>
        <p:spPr>
          <a:xfrm>
            <a:off x="2467" y="0"/>
            <a:ext cx="12187066" cy="6858000"/>
          </a:xfrm>
          <a:prstGeom prst="rect">
            <a:avLst/>
          </a:prstGeom>
          <a:noFill/>
          <a:ln>
            <a:noFill/>
          </a:ln>
        </p:spPr>
      </p:pic>
      <p:pic>
        <p:nvPicPr>
          <p:cNvPr id="432" name="Google Shape;432;p54"/>
          <p:cNvPicPr preferRelativeResize="0"/>
          <p:nvPr/>
        </p:nvPicPr>
        <p:blipFill rotWithShape="1">
          <a:blip r:embed="rId3">
            <a:alphaModFix/>
          </a:blip>
          <a:srcRect b="0" l="0" r="0" t="0"/>
          <a:stretch/>
        </p:blipFill>
        <p:spPr>
          <a:xfrm>
            <a:off x="625602" y="703823"/>
            <a:ext cx="1003173" cy="600189"/>
          </a:xfrm>
          <a:prstGeom prst="rect">
            <a:avLst/>
          </a:prstGeom>
          <a:noFill/>
          <a:ln>
            <a:noFill/>
          </a:ln>
        </p:spPr>
      </p:pic>
      <p:sp>
        <p:nvSpPr>
          <p:cNvPr id="433" name="Google Shape;433;p54"/>
          <p:cNvSpPr txBox="1"/>
          <p:nvPr>
            <p:ph idx="1" type="body"/>
          </p:nvPr>
        </p:nvSpPr>
        <p:spPr>
          <a:xfrm>
            <a:off x="619124" y="3621643"/>
            <a:ext cx="1981201" cy="369332"/>
          </a:xfrm>
          <a:prstGeom prst="rect">
            <a:avLst/>
          </a:prstGeom>
          <a:noFill/>
          <a:ln>
            <a:noFill/>
          </a:ln>
        </p:spPr>
        <p:txBody>
          <a:bodyPr anchorCtr="0" anchor="b" bIns="45700" lIns="0" spcFirstLastPara="1" rIns="0" wrap="square" tIns="45700">
            <a:spAutoFit/>
          </a:bodyPr>
          <a:lstStyle>
            <a:lvl1pPr indent="-228600" lvl="0" marL="457200" algn="l">
              <a:lnSpc>
                <a:spcPct val="90000"/>
              </a:lnSpc>
              <a:spcBef>
                <a:spcPts val="0"/>
              </a:spcBef>
              <a:spcAft>
                <a:spcPts val="0"/>
              </a:spcAft>
              <a:buClr>
                <a:schemeClr val="lt1"/>
              </a:buClr>
              <a:buSzPts val="1800"/>
              <a:buNone/>
              <a:defRPr sz="2000"/>
            </a:lvl1pPr>
            <a:lvl2pPr indent="-331469" lvl="1" marL="914400" algn="l">
              <a:lnSpc>
                <a:spcPct val="90000"/>
              </a:lnSpc>
              <a:spcBef>
                <a:spcPts val="12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34" name="Google Shape;434;p54"/>
          <p:cNvSpPr txBox="1"/>
          <p:nvPr>
            <p:ph idx="2" type="body"/>
          </p:nvPr>
        </p:nvSpPr>
        <p:spPr>
          <a:xfrm>
            <a:off x="619124" y="3990975"/>
            <a:ext cx="1981201" cy="1270000"/>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331469" lvl="1" marL="914400" algn="l">
              <a:lnSpc>
                <a:spcPct val="90000"/>
              </a:lnSpc>
              <a:spcBef>
                <a:spcPts val="6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35" name="Google Shape;435;p54"/>
          <p:cNvSpPr txBox="1"/>
          <p:nvPr>
            <p:ph idx="3" type="body"/>
          </p:nvPr>
        </p:nvSpPr>
        <p:spPr>
          <a:xfrm>
            <a:off x="2728911" y="3621643"/>
            <a:ext cx="1981201" cy="369332"/>
          </a:xfrm>
          <a:prstGeom prst="rect">
            <a:avLst/>
          </a:prstGeom>
          <a:noFill/>
          <a:ln>
            <a:noFill/>
          </a:ln>
        </p:spPr>
        <p:txBody>
          <a:bodyPr anchorCtr="0" anchor="b" bIns="45700" lIns="0" spcFirstLastPara="1" rIns="0" wrap="square" tIns="45700">
            <a:spAutoFit/>
          </a:bodyPr>
          <a:lstStyle>
            <a:lvl1pPr indent="-228600" lvl="0" marL="457200" algn="l">
              <a:lnSpc>
                <a:spcPct val="90000"/>
              </a:lnSpc>
              <a:spcBef>
                <a:spcPts val="0"/>
              </a:spcBef>
              <a:spcAft>
                <a:spcPts val="0"/>
              </a:spcAft>
              <a:buClr>
                <a:schemeClr val="lt1"/>
              </a:buClr>
              <a:buSzPts val="1800"/>
              <a:buNone/>
              <a:defRPr sz="2000"/>
            </a:lvl1pPr>
            <a:lvl2pPr indent="-331469" lvl="1" marL="914400" algn="l">
              <a:lnSpc>
                <a:spcPct val="90000"/>
              </a:lnSpc>
              <a:spcBef>
                <a:spcPts val="12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36" name="Google Shape;436;p54"/>
          <p:cNvSpPr txBox="1"/>
          <p:nvPr>
            <p:ph idx="4" type="body"/>
          </p:nvPr>
        </p:nvSpPr>
        <p:spPr>
          <a:xfrm>
            <a:off x="2728911" y="3990975"/>
            <a:ext cx="1981201" cy="1270000"/>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331469" lvl="1" marL="914400" algn="l">
              <a:lnSpc>
                <a:spcPct val="90000"/>
              </a:lnSpc>
              <a:spcBef>
                <a:spcPts val="6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37" name="Google Shape;437;p54"/>
          <p:cNvSpPr txBox="1"/>
          <p:nvPr>
            <p:ph idx="5" type="body"/>
          </p:nvPr>
        </p:nvSpPr>
        <p:spPr>
          <a:xfrm>
            <a:off x="4838699" y="3621643"/>
            <a:ext cx="1981201" cy="369332"/>
          </a:xfrm>
          <a:prstGeom prst="rect">
            <a:avLst/>
          </a:prstGeom>
          <a:noFill/>
          <a:ln>
            <a:noFill/>
          </a:ln>
        </p:spPr>
        <p:txBody>
          <a:bodyPr anchorCtr="0" anchor="b" bIns="45700" lIns="0" spcFirstLastPara="1" rIns="0" wrap="square" tIns="45700">
            <a:spAutoFit/>
          </a:bodyPr>
          <a:lstStyle>
            <a:lvl1pPr indent="-228600" lvl="0" marL="457200" algn="l">
              <a:lnSpc>
                <a:spcPct val="90000"/>
              </a:lnSpc>
              <a:spcBef>
                <a:spcPts val="0"/>
              </a:spcBef>
              <a:spcAft>
                <a:spcPts val="0"/>
              </a:spcAft>
              <a:buClr>
                <a:schemeClr val="lt1"/>
              </a:buClr>
              <a:buSzPts val="1800"/>
              <a:buNone/>
              <a:defRPr sz="2000"/>
            </a:lvl1pPr>
            <a:lvl2pPr indent="-331469" lvl="1" marL="914400" algn="l">
              <a:lnSpc>
                <a:spcPct val="90000"/>
              </a:lnSpc>
              <a:spcBef>
                <a:spcPts val="12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38" name="Google Shape;438;p54"/>
          <p:cNvSpPr txBox="1"/>
          <p:nvPr>
            <p:ph idx="6" type="body"/>
          </p:nvPr>
        </p:nvSpPr>
        <p:spPr>
          <a:xfrm>
            <a:off x="4838699" y="3990975"/>
            <a:ext cx="1981201" cy="1270000"/>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331469" lvl="1" marL="914400" algn="l">
              <a:lnSpc>
                <a:spcPct val="90000"/>
              </a:lnSpc>
              <a:spcBef>
                <a:spcPts val="6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39" name="Google Shape;439;p54"/>
          <p:cNvSpPr txBox="1"/>
          <p:nvPr/>
        </p:nvSpPr>
        <p:spPr>
          <a:xfrm>
            <a:off x="504476" y="6389813"/>
            <a:ext cx="3937296" cy="184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00">
                <a:solidFill>
                  <a:schemeClr val="lt1"/>
                </a:solidFill>
                <a:latin typeface="Arial"/>
                <a:ea typeface="Arial"/>
                <a:cs typeface="Arial"/>
                <a:sym typeface="Arial"/>
              </a:rPr>
              <a:t>© 2022, Amazon Web Services, Inc. or its affiliates. All rights reserved. Amazon Confidential and Trademark.</a:t>
            </a:r>
            <a:endParaRPr/>
          </a:p>
        </p:txBody>
      </p:sp>
      <p:sp>
        <p:nvSpPr>
          <p:cNvPr id="440" name="Google Shape;440;p54"/>
          <p:cNvSpPr txBox="1"/>
          <p:nvPr/>
        </p:nvSpPr>
        <p:spPr>
          <a:xfrm>
            <a:off x="609599" y="2461211"/>
            <a:ext cx="6867525" cy="92333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rPr lang="en-US" sz="4800">
                <a:solidFill>
                  <a:schemeClr val="lt1"/>
                </a:solidFill>
                <a:latin typeface="Arial"/>
                <a:ea typeface="Arial"/>
                <a:cs typeface="Arial"/>
                <a:sym typeface="Arial"/>
              </a:rPr>
              <a:t>Thank you!</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Option 3">
  <p:cSld name="Thank You Option 3">
    <p:spTree>
      <p:nvGrpSpPr>
        <p:cNvPr id="441" name="Shape 441"/>
        <p:cNvGrpSpPr/>
        <p:nvPr/>
      </p:nvGrpSpPr>
      <p:grpSpPr>
        <a:xfrm>
          <a:off x="0" y="0"/>
          <a:ext cx="0" cy="0"/>
          <a:chOff x="0" y="0"/>
          <a:chExt cx="0" cy="0"/>
        </a:xfrm>
      </p:grpSpPr>
      <p:pic>
        <p:nvPicPr>
          <p:cNvPr id="442" name="Google Shape;442;p55"/>
          <p:cNvPicPr preferRelativeResize="0"/>
          <p:nvPr/>
        </p:nvPicPr>
        <p:blipFill rotWithShape="1">
          <a:blip r:embed="rId2">
            <a:alphaModFix/>
          </a:blip>
          <a:srcRect b="0" l="0" r="0" t="0"/>
          <a:stretch/>
        </p:blipFill>
        <p:spPr>
          <a:xfrm>
            <a:off x="2467" y="0"/>
            <a:ext cx="12187066" cy="6858000"/>
          </a:xfrm>
          <a:prstGeom prst="rect">
            <a:avLst/>
          </a:prstGeom>
          <a:noFill/>
          <a:ln>
            <a:noFill/>
          </a:ln>
        </p:spPr>
      </p:pic>
      <p:pic>
        <p:nvPicPr>
          <p:cNvPr id="443" name="Google Shape;443;p55"/>
          <p:cNvPicPr preferRelativeResize="0"/>
          <p:nvPr/>
        </p:nvPicPr>
        <p:blipFill rotWithShape="1">
          <a:blip r:embed="rId3">
            <a:alphaModFix/>
          </a:blip>
          <a:srcRect b="0" l="0" r="0" t="0"/>
          <a:stretch/>
        </p:blipFill>
        <p:spPr>
          <a:xfrm>
            <a:off x="625602" y="703823"/>
            <a:ext cx="1003173" cy="600189"/>
          </a:xfrm>
          <a:prstGeom prst="rect">
            <a:avLst/>
          </a:prstGeom>
          <a:noFill/>
          <a:ln>
            <a:noFill/>
          </a:ln>
        </p:spPr>
      </p:pic>
      <p:sp>
        <p:nvSpPr>
          <p:cNvPr id="444" name="Google Shape;444;p55"/>
          <p:cNvSpPr txBox="1"/>
          <p:nvPr>
            <p:ph idx="1" type="body"/>
          </p:nvPr>
        </p:nvSpPr>
        <p:spPr>
          <a:xfrm>
            <a:off x="619124" y="3621643"/>
            <a:ext cx="1981201" cy="369332"/>
          </a:xfrm>
          <a:prstGeom prst="rect">
            <a:avLst/>
          </a:prstGeom>
          <a:noFill/>
          <a:ln>
            <a:noFill/>
          </a:ln>
        </p:spPr>
        <p:txBody>
          <a:bodyPr anchorCtr="0" anchor="b" bIns="45700" lIns="0" spcFirstLastPara="1" rIns="0" wrap="square" tIns="45700">
            <a:spAutoFit/>
          </a:bodyPr>
          <a:lstStyle>
            <a:lvl1pPr indent="-228600" lvl="0" marL="457200" algn="l">
              <a:lnSpc>
                <a:spcPct val="90000"/>
              </a:lnSpc>
              <a:spcBef>
                <a:spcPts val="0"/>
              </a:spcBef>
              <a:spcAft>
                <a:spcPts val="0"/>
              </a:spcAft>
              <a:buClr>
                <a:schemeClr val="lt1"/>
              </a:buClr>
              <a:buSzPts val="1800"/>
              <a:buNone/>
              <a:defRPr sz="2000"/>
            </a:lvl1pPr>
            <a:lvl2pPr indent="-331469" lvl="1" marL="914400" algn="l">
              <a:lnSpc>
                <a:spcPct val="90000"/>
              </a:lnSpc>
              <a:spcBef>
                <a:spcPts val="12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5" name="Google Shape;445;p55"/>
          <p:cNvSpPr txBox="1"/>
          <p:nvPr>
            <p:ph idx="2" type="body"/>
          </p:nvPr>
        </p:nvSpPr>
        <p:spPr>
          <a:xfrm>
            <a:off x="619124" y="3990975"/>
            <a:ext cx="1981201" cy="1270000"/>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331469" lvl="1" marL="914400" algn="l">
              <a:lnSpc>
                <a:spcPct val="90000"/>
              </a:lnSpc>
              <a:spcBef>
                <a:spcPts val="6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6" name="Google Shape;446;p55"/>
          <p:cNvSpPr txBox="1"/>
          <p:nvPr>
            <p:ph idx="3" type="body"/>
          </p:nvPr>
        </p:nvSpPr>
        <p:spPr>
          <a:xfrm>
            <a:off x="2728911" y="3621643"/>
            <a:ext cx="1981201" cy="369332"/>
          </a:xfrm>
          <a:prstGeom prst="rect">
            <a:avLst/>
          </a:prstGeom>
          <a:noFill/>
          <a:ln>
            <a:noFill/>
          </a:ln>
        </p:spPr>
        <p:txBody>
          <a:bodyPr anchorCtr="0" anchor="b" bIns="45700" lIns="0" spcFirstLastPara="1" rIns="0" wrap="square" tIns="45700">
            <a:spAutoFit/>
          </a:bodyPr>
          <a:lstStyle>
            <a:lvl1pPr indent="-228600" lvl="0" marL="457200" algn="l">
              <a:lnSpc>
                <a:spcPct val="90000"/>
              </a:lnSpc>
              <a:spcBef>
                <a:spcPts val="0"/>
              </a:spcBef>
              <a:spcAft>
                <a:spcPts val="0"/>
              </a:spcAft>
              <a:buClr>
                <a:schemeClr val="lt1"/>
              </a:buClr>
              <a:buSzPts val="1800"/>
              <a:buNone/>
              <a:defRPr sz="2000"/>
            </a:lvl1pPr>
            <a:lvl2pPr indent="-331469" lvl="1" marL="914400" algn="l">
              <a:lnSpc>
                <a:spcPct val="90000"/>
              </a:lnSpc>
              <a:spcBef>
                <a:spcPts val="12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7" name="Google Shape;447;p55"/>
          <p:cNvSpPr txBox="1"/>
          <p:nvPr>
            <p:ph idx="4" type="body"/>
          </p:nvPr>
        </p:nvSpPr>
        <p:spPr>
          <a:xfrm>
            <a:off x="2728911" y="3990975"/>
            <a:ext cx="1981201" cy="1270000"/>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331469" lvl="1" marL="914400" algn="l">
              <a:lnSpc>
                <a:spcPct val="90000"/>
              </a:lnSpc>
              <a:spcBef>
                <a:spcPts val="6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8" name="Google Shape;448;p55"/>
          <p:cNvSpPr txBox="1"/>
          <p:nvPr>
            <p:ph idx="5" type="body"/>
          </p:nvPr>
        </p:nvSpPr>
        <p:spPr>
          <a:xfrm>
            <a:off x="4838699" y="3621643"/>
            <a:ext cx="1981201" cy="369332"/>
          </a:xfrm>
          <a:prstGeom prst="rect">
            <a:avLst/>
          </a:prstGeom>
          <a:noFill/>
          <a:ln>
            <a:noFill/>
          </a:ln>
        </p:spPr>
        <p:txBody>
          <a:bodyPr anchorCtr="0" anchor="b" bIns="45700" lIns="0" spcFirstLastPara="1" rIns="0" wrap="square" tIns="45700">
            <a:spAutoFit/>
          </a:bodyPr>
          <a:lstStyle>
            <a:lvl1pPr indent="-228600" lvl="0" marL="457200" algn="l">
              <a:lnSpc>
                <a:spcPct val="90000"/>
              </a:lnSpc>
              <a:spcBef>
                <a:spcPts val="0"/>
              </a:spcBef>
              <a:spcAft>
                <a:spcPts val="0"/>
              </a:spcAft>
              <a:buClr>
                <a:schemeClr val="lt1"/>
              </a:buClr>
              <a:buSzPts val="1800"/>
              <a:buNone/>
              <a:defRPr sz="2000"/>
            </a:lvl1pPr>
            <a:lvl2pPr indent="-331469" lvl="1" marL="914400" algn="l">
              <a:lnSpc>
                <a:spcPct val="90000"/>
              </a:lnSpc>
              <a:spcBef>
                <a:spcPts val="12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9" name="Google Shape;449;p55"/>
          <p:cNvSpPr txBox="1"/>
          <p:nvPr>
            <p:ph idx="6" type="body"/>
          </p:nvPr>
        </p:nvSpPr>
        <p:spPr>
          <a:xfrm>
            <a:off x="4838699" y="3990975"/>
            <a:ext cx="1981201" cy="1270000"/>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331469" lvl="1" marL="914400" algn="l">
              <a:lnSpc>
                <a:spcPct val="90000"/>
              </a:lnSpc>
              <a:spcBef>
                <a:spcPts val="6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50" name="Google Shape;450;p55"/>
          <p:cNvSpPr txBox="1"/>
          <p:nvPr/>
        </p:nvSpPr>
        <p:spPr>
          <a:xfrm>
            <a:off x="504476" y="6389813"/>
            <a:ext cx="3937296" cy="184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00">
                <a:solidFill>
                  <a:schemeClr val="lt1"/>
                </a:solidFill>
                <a:latin typeface="Arial"/>
                <a:ea typeface="Arial"/>
                <a:cs typeface="Arial"/>
                <a:sym typeface="Arial"/>
              </a:rPr>
              <a:t>© 2022, Amazon Web Services, Inc. or its affiliates. All rights reserved. Amazon Confidential and Trademark.</a:t>
            </a:r>
            <a:endParaRPr/>
          </a:p>
        </p:txBody>
      </p:sp>
      <p:sp>
        <p:nvSpPr>
          <p:cNvPr id="451" name="Google Shape;451;p55"/>
          <p:cNvSpPr txBox="1"/>
          <p:nvPr/>
        </p:nvSpPr>
        <p:spPr>
          <a:xfrm>
            <a:off x="609599" y="2461211"/>
            <a:ext cx="6867525" cy="92333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rPr lang="en-US" sz="4800">
                <a:solidFill>
                  <a:schemeClr val="lt1"/>
                </a:solidFill>
                <a:latin typeface="Arial"/>
                <a:ea typeface="Arial"/>
                <a:cs typeface="Arial"/>
                <a:sym typeface="Arial"/>
              </a:rPr>
              <a:t>Thank you!</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Option 4">
  <p:cSld name="Thank You Option 4">
    <p:spTree>
      <p:nvGrpSpPr>
        <p:cNvPr id="452" name="Shape 452"/>
        <p:cNvGrpSpPr/>
        <p:nvPr/>
      </p:nvGrpSpPr>
      <p:grpSpPr>
        <a:xfrm>
          <a:off x="0" y="0"/>
          <a:ext cx="0" cy="0"/>
          <a:chOff x="0" y="0"/>
          <a:chExt cx="0" cy="0"/>
        </a:xfrm>
      </p:grpSpPr>
      <p:pic>
        <p:nvPicPr>
          <p:cNvPr id="453" name="Google Shape;453;p56"/>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454" name="Google Shape;454;p56"/>
          <p:cNvPicPr preferRelativeResize="0"/>
          <p:nvPr/>
        </p:nvPicPr>
        <p:blipFill rotWithShape="1">
          <a:blip r:embed="rId3">
            <a:alphaModFix/>
          </a:blip>
          <a:srcRect b="0" l="0" r="0" t="0"/>
          <a:stretch/>
        </p:blipFill>
        <p:spPr>
          <a:xfrm>
            <a:off x="625602" y="703823"/>
            <a:ext cx="1003173" cy="600189"/>
          </a:xfrm>
          <a:prstGeom prst="rect">
            <a:avLst/>
          </a:prstGeom>
          <a:noFill/>
          <a:ln>
            <a:noFill/>
          </a:ln>
        </p:spPr>
      </p:pic>
      <p:sp>
        <p:nvSpPr>
          <p:cNvPr id="455" name="Google Shape;455;p56"/>
          <p:cNvSpPr txBox="1"/>
          <p:nvPr>
            <p:ph idx="1" type="body"/>
          </p:nvPr>
        </p:nvSpPr>
        <p:spPr>
          <a:xfrm>
            <a:off x="619124" y="3621643"/>
            <a:ext cx="1981201" cy="369332"/>
          </a:xfrm>
          <a:prstGeom prst="rect">
            <a:avLst/>
          </a:prstGeom>
          <a:noFill/>
          <a:ln>
            <a:noFill/>
          </a:ln>
        </p:spPr>
        <p:txBody>
          <a:bodyPr anchorCtr="0" anchor="b" bIns="45700" lIns="0" spcFirstLastPara="1" rIns="0" wrap="square" tIns="45700">
            <a:spAutoFit/>
          </a:bodyPr>
          <a:lstStyle>
            <a:lvl1pPr indent="-228600" lvl="0" marL="457200" algn="l">
              <a:lnSpc>
                <a:spcPct val="90000"/>
              </a:lnSpc>
              <a:spcBef>
                <a:spcPts val="0"/>
              </a:spcBef>
              <a:spcAft>
                <a:spcPts val="0"/>
              </a:spcAft>
              <a:buClr>
                <a:schemeClr val="lt1"/>
              </a:buClr>
              <a:buSzPts val="1800"/>
              <a:buNone/>
              <a:defRPr sz="2000"/>
            </a:lvl1pPr>
            <a:lvl2pPr indent="-331469" lvl="1" marL="914400" algn="l">
              <a:lnSpc>
                <a:spcPct val="90000"/>
              </a:lnSpc>
              <a:spcBef>
                <a:spcPts val="12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56" name="Google Shape;456;p56"/>
          <p:cNvSpPr txBox="1"/>
          <p:nvPr>
            <p:ph idx="2" type="body"/>
          </p:nvPr>
        </p:nvSpPr>
        <p:spPr>
          <a:xfrm>
            <a:off x="619124" y="3990975"/>
            <a:ext cx="1981201" cy="1270000"/>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331469" lvl="1" marL="914400" algn="l">
              <a:lnSpc>
                <a:spcPct val="90000"/>
              </a:lnSpc>
              <a:spcBef>
                <a:spcPts val="6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57" name="Google Shape;457;p56"/>
          <p:cNvSpPr txBox="1"/>
          <p:nvPr>
            <p:ph idx="3" type="body"/>
          </p:nvPr>
        </p:nvSpPr>
        <p:spPr>
          <a:xfrm>
            <a:off x="2728911" y="3621643"/>
            <a:ext cx="1981201" cy="369332"/>
          </a:xfrm>
          <a:prstGeom prst="rect">
            <a:avLst/>
          </a:prstGeom>
          <a:noFill/>
          <a:ln>
            <a:noFill/>
          </a:ln>
        </p:spPr>
        <p:txBody>
          <a:bodyPr anchorCtr="0" anchor="b" bIns="45700" lIns="0" spcFirstLastPara="1" rIns="0" wrap="square" tIns="45700">
            <a:spAutoFit/>
          </a:bodyPr>
          <a:lstStyle>
            <a:lvl1pPr indent="-228600" lvl="0" marL="457200" algn="l">
              <a:lnSpc>
                <a:spcPct val="90000"/>
              </a:lnSpc>
              <a:spcBef>
                <a:spcPts val="0"/>
              </a:spcBef>
              <a:spcAft>
                <a:spcPts val="0"/>
              </a:spcAft>
              <a:buClr>
                <a:schemeClr val="lt1"/>
              </a:buClr>
              <a:buSzPts val="1800"/>
              <a:buNone/>
              <a:defRPr sz="2000"/>
            </a:lvl1pPr>
            <a:lvl2pPr indent="-331469" lvl="1" marL="914400" algn="l">
              <a:lnSpc>
                <a:spcPct val="90000"/>
              </a:lnSpc>
              <a:spcBef>
                <a:spcPts val="12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58" name="Google Shape;458;p56"/>
          <p:cNvSpPr txBox="1"/>
          <p:nvPr>
            <p:ph idx="4" type="body"/>
          </p:nvPr>
        </p:nvSpPr>
        <p:spPr>
          <a:xfrm>
            <a:off x="2728911" y="3990975"/>
            <a:ext cx="1981201" cy="1270000"/>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331469" lvl="1" marL="914400" algn="l">
              <a:lnSpc>
                <a:spcPct val="90000"/>
              </a:lnSpc>
              <a:spcBef>
                <a:spcPts val="6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59" name="Google Shape;459;p56"/>
          <p:cNvSpPr txBox="1"/>
          <p:nvPr>
            <p:ph idx="5" type="body"/>
          </p:nvPr>
        </p:nvSpPr>
        <p:spPr>
          <a:xfrm>
            <a:off x="4838699" y="3621643"/>
            <a:ext cx="1981201" cy="369332"/>
          </a:xfrm>
          <a:prstGeom prst="rect">
            <a:avLst/>
          </a:prstGeom>
          <a:noFill/>
          <a:ln>
            <a:noFill/>
          </a:ln>
        </p:spPr>
        <p:txBody>
          <a:bodyPr anchorCtr="0" anchor="b" bIns="45700" lIns="0" spcFirstLastPara="1" rIns="0" wrap="square" tIns="45700">
            <a:spAutoFit/>
          </a:bodyPr>
          <a:lstStyle>
            <a:lvl1pPr indent="-228600" lvl="0" marL="457200" algn="l">
              <a:lnSpc>
                <a:spcPct val="90000"/>
              </a:lnSpc>
              <a:spcBef>
                <a:spcPts val="0"/>
              </a:spcBef>
              <a:spcAft>
                <a:spcPts val="0"/>
              </a:spcAft>
              <a:buClr>
                <a:schemeClr val="lt1"/>
              </a:buClr>
              <a:buSzPts val="1800"/>
              <a:buNone/>
              <a:defRPr sz="2000"/>
            </a:lvl1pPr>
            <a:lvl2pPr indent="-331469" lvl="1" marL="914400" algn="l">
              <a:lnSpc>
                <a:spcPct val="90000"/>
              </a:lnSpc>
              <a:spcBef>
                <a:spcPts val="12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0" name="Google Shape;460;p56"/>
          <p:cNvSpPr txBox="1"/>
          <p:nvPr>
            <p:ph idx="6" type="body"/>
          </p:nvPr>
        </p:nvSpPr>
        <p:spPr>
          <a:xfrm>
            <a:off x="4838699" y="3990975"/>
            <a:ext cx="1981201" cy="1270000"/>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331469" lvl="1" marL="914400" algn="l">
              <a:lnSpc>
                <a:spcPct val="90000"/>
              </a:lnSpc>
              <a:spcBef>
                <a:spcPts val="6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1" name="Google Shape;461;p56"/>
          <p:cNvSpPr txBox="1"/>
          <p:nvPr/>
        </p:nvSpPr>
        <p:spPr>
          <a:xfrm>
            <a:off x="504476" y="6389813"/>
            <a:ext cx="3937296" cy="184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00">
                <a:solidFill>
                  <a:schemeClr val="lt1"/>
                </a:solidFill>
                <a:latin typeface="Arial"/>
                <a:ea typeface="Arial"/>
                <a:cs typeface="Arial"/>
                <a:sym typeface="Arial"/>
              </a:rPr>
              <a:t>© 2022, Amazon Web Services, Inc. or its affiliates. All rights reserved. Amazon Confidential and Trademark.</a:t>
            </a:r>
            <a:endParaRPr/>
          </a:p>
        </p:txBody>
      </p:sp>
      <p:sp>
        <p:nvSpPr>
          <p:cNvPr id="462" name="Google Shape;462;p56"/>
          <p:cNvSpPr txBox="1"/>
          <p:nvPr/>
        </p:nvSpPr>
        <p:spPr>
          <a:xfrm>
            <a:off x="609599" y="2461211"/>
            <a:ext cx="6867525" cy="92333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rPr lang="en-US" sz="4800">
                <a:solidFill>
                  <a:schemeClr val="lt1"/>
                </a:solidFill>
                <a:latin typeface="Arial"/>
                <a:ea typeface="Arial"/>
                <a:cs typeface="Arial"/>
                <a:sym typeface="Arial"/>
              </a:rPr>
              <a:t>Thank you!</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Option 5">
  <p:cSld name="Thank You Option 5">
    <p:spTree>
      <p:nvGrpSpPr>
        <p:cNvPr id="463" name="Shape 463"/>
        <p:cNvGrpSpPr/>
        <p:nvPr/>
      </p:nvGrpSpPr>
      <p:grpSpPr>
        <a:xfrm>
          <a:off x="0" y="0"/>
          <a:ext cx="0" cy="0"/>
          <a:chOff x="0" y="0"/>
          <a:chExt cx="0" cy="0"/>
        </a:xfrm>
      </p:grpSpPr>
      <p:pic>
        <p:nvPicPr>
          <p:cNvPr id="464" name="Google Shape;464;p57"/>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465" name="Google Shape;465;p57"/>
          <p:cNvPicPr preferRelativeResize="0"/>
          <p:nvPr/>
        </p:nvPicPr>
        <p:blipFill rotWithShape="1">
          <a:blip r:embed="rId3">
            <a:alphaModFix/>
          </a:blip>
          <a:srcRect b="0" l="0" r="0" t="0"/>
          <a:stretch/>
        </p:blipFill>
        <p:spPr>
          <a:xfrm>
            <a:off x="625602" y="703823"/>
            <a:ext cx="1003173" cy="600189"/>
          </a:xfrm>
          <a:prstGeom prst="rect">
            <a:avLst/>
          </a:prstGeom>
          <a:noFill/>
          <a:ln>
            <a:noFill/>
          </a:ln>
        </p:spPr>
      </p:pic>
      <p:sp>
        <p:nvSpPr>
          <p:cNvPr id="466" name="Google Shape;466;p57"/>
          <p:cNvSpPr txBox="1"/>
          <p:nvPr>
            <p:ph idx="1" type="body"/>
          </p:nvPr>
        </p:nvSpPr>
        <p:spPr>
          <a:xfrm>
            <a:off x="619124" y="3621643"/>
            <a:ext cx="1981201" cy="369332"/>
          </a:xfrm>
          <a:prstGeom prst="rect">
            <a:avLst/>
          </a:prstGeom>
          <a:noFill/>
          <a:ln>
            <a:noFill/>
          </a:ln>
        </p:spPr>
        <p:txBody>
          <a:bodyPr anchorCtr="0" anchor="b" bIns="45700" lIns="0" spcFirstLastPara="1" rIns="0" wrap="square" tIns="45700">
            <a:spAutoFit/>
          </a:bodyPr>
          <a:lstStyle>
            <a:lvl1pPr indent="-228600" lvl="0" marL="457200" algn="l">
              <a:lnSpc>
                <a:spcPct val="90000"/>
              </a:lnSpc>
              <a:spcBef>
                <a:spcPts val="0"/>
              </a:spcBef>
              <a:spcAft>
                <a:spcPts val="0"/>
              </a:spcAft>
              <a:buClr>
                <a:schemeClr val="lt1"/>
              </a:buClr>
              <a:buSzPts val="1800"/>
              <a:buNone/>
              <a:defRPr sz="2000"/>
            </a:lvl1pPr>
            <a:lvl2pPr indent="-331469" lvl="1" marL="914400" algn="l">
              <a:lnSpc>
                <a:spcPct val="90000"/>
              </a:lnSpc>
              <a:spcBef>
                <a:spcPts val="12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7" name="Google Shape;467;p57"/>
          <p:cNvSpPr txBox="1"/>
          <p:nvPr>
            <p:ph idx="2" type="body"/>
          </p:nvPr>
        </p:nvSpPr>
        <p:spPr>
          <a:xfrm>
            <a:off x="619124" y="3990975"/>
            <a:ext cx="1981201" cy="1270000"/>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331469" lvl="1" marL="914400" algn="l">
              <a:lnSpc>
                <a:spcPct val="90000"/>
              </a:lnSpc>
              <a:spcBef>
                <a:spcPts val="6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8" name="Google Shape;468;p57"/>
          <p:cNvSpPr txBox="1"/>
          <p:nvPr>
            <p:ph idx="3" type="body"/>
          </p:nvPr>
        </p:nvSpPr>
        <p:spPr>
          <a:xfrm>
            <a:off x="2728911" y="3621643"/>
            <a:ext cx="1981201" cy="369332"/>
          </a:xfrm>
          <a:prstGeom prst="rect">
            <a:avLst/>
          </a:prstGeom>
          <a:noFill/>
          <a:ln>
            <a:noFill/>
          </a:ln>
        </p:spPr>
        <p:txBody>
          <a:bodyPr anchorCtr="0" anchor="b" bIns="45700" lIns="0" spcFirstLastPara="1" rIns="0" wrap="square" tIns="45700">
            <a:spAutoFit/>
          </a:bodyPr>
          <a:lstStyle>
            <a:lvl1pPr indent="-228600" lvl="0" marL="457200" algn="l">
              <a:lnSpc>
                <a:spcPct val="90000"/>
              </a:lnSpc>
              <a:spcBef>
                <a:spcPts val="0"/>
              </a:spcBef>
              <a:spcAft>
                <a:spcPts val="0"/>
              </a:spcAft>
              <a:buClr>
                <a:schemeClr val="lt1"/>
              </a:buClr>
              <a:buSzPts val="1800"/>
              <a:buNone/>
              <a:defRPr sz="2000"/>
            </a:lvl1pPr>
            <a:lvl2pPr indent="-331469" lvl="1" marL="914400" algn="l">
              <a:lnSpc>
                <a:spcPct val="90000"/>
              </a:lnSpc>
              <a:spcBef>
                <a:spcPts val="12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9" name="Google Shape;469;p57"/>
          <p:cNvSpPr txBox="1"/>
          <p:nvPr>
            <p:ph idx="4" type="body"/>
          </p:nvPr>
        </p:nvSpPr>
        <p:spPr>
          <a:xfrm>
            <a:off x="2728911" y="3990975"/>
            <a:ext cx="1981201" cy="1270000"/>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331469" lvl="1" marL="914400" algn="l">
              <a:lnSpc>
                <a:spcPct val="90000"/>
              </a:lnSpc>
              <a:spcBef>
                <a:spcPts val="6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70" name="Google Shape;470;p57"/>
          <p:cNvSpPr txBox="1"/>
          <p:nvPr>
            <p:ph idx="5" type="body"/>
          </p:nvPr>
        </p:nvSpPr>
        <p:spPr>
          <a:xfrm>
            <a:off x="4838699" y="3621643"/>
            <a:ext cx="1981201" cy="369332"/>
          </a:xfrm>
          <a:prstGeom prst="rect">
            <a:avLst/>
          </a:prstGeom>
          <a:noFill/>
          <a:ln>
            <a:noFill/>
          </a:ln>
        </p:spPr>
        <p:txBody>
          <a:bodyPr anchorCtr="0" anchor="b" bIns="45700" lIns="0" spcFirstLastPara="1" rIns="0" wrap="square" tIns="45700">
            <a:spAutoFit/>
          </a:bodyPr>
          <a:lstStyle>
            <a:lvl1pPr indent="-228600" lvl="0" marL="457200" algn="l">
              <a:lnSpc>
                <a:spcPct val="90000"/>
              </a:lnSpc>
              <a:spcBef>
                <a:spcPts val="0"/>
              </a:spcBef>
              <a:spcAft>
                <a:spcPts val="0"/>
              </a:spcAft>
              <a:buClr>
                <a:schemeClr val="lt1"/>
              </a:buClr>
              <a:buSzPts val="1800"/>
              <a:buNone/>
              <a:defRPr sz="2000"/>
            </a:lvl1pPr>
            <a:lvl2pPr indent="-331469" lvl="1" marL="914400" algn="l">
              <a:lnSpc>
                <a:spcPct val="90000"/>
              </a:lnSpc>
              <a:spcBef>
                <a:spcPts val="12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71" name="Google Shape;471;p57"/>
          <p:cNvSpPr txBox="1"/>
          <p:nvPr>
            <p:ph idx="6" type="body"/>
          </p:nvPr>
        </p:nvSpPr>
        <p:spPr>
          <a:xfrm>
            <a:off x="4838699" y="3990975"/>
            <a:ext cx="1981201" cy="1270000"/>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331469" lvl="1" marL="914400" algn="l">
              <a:lnSpc>
                <a:spcPct val="90000"/>
              </a:lnSpc>
              <a:spcBef>
                <a:spcPts val="6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72" name="Google Shape;472;p57"/>
          <p:cNvSpPr txBox="1"/>
          <p:nvPr/>
        </p:nvSpPr>
        <p:spPr>
          <a:xfrm>
            <a:off x="504476" y="6389813"/>
            <a:ext cx="3937296" cy="184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00">
                <a:solidFill>
                  <a:schemeClr val="lt1"/>
                </a:solidFill>
                <a:latin typeface="Arial"/>
                <a:ea typeface="Arial"/>
                <a:cs typeface="Arial"/>
                <a:sym typeface="Arial"/>
              </a:rPr>
              <a:t>© 2022, Amazon Web Services, Inc. or its affiliates. All rights reserved. Amazon Confidential and Trademark.</a:t>
            </a:r>
            <a:endParaRPr/>
          </a:p>
        </p:txBody>
      </p:sp>
      <p:sp>
        <p:nvSpPr>
          <p:cNvPr id="473" name="Google Shape;473;p57"/>
          <p:cNvSpPr txBox="1"/>
          <p:nvPr/>
        </p:nvSpPr>
        <p:spPr>
          <a:xfrm>
            <a:off x="609599" y="2461211"/>
            <a:ext cx="6867525" cy="92333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rPr lang="en-US" sz="4800">
                <a:solidFill>
                  <a:schemeClr val="lt1"/>
                </a:solidFill>
                <a:latin typeface="Arial"/>
                <a:ea typeface="Arial"/>
                <a:cs typeface="Arial"/>
                <a:sym typeface="Arial"/>
              </a:rPr>
              <a:t>Thank you!</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Option 6">
  <p:cSld name="Thank You Option 6">
    <p:spTree>
      <p:nvGrpSpPr>
        <p:cNvPr id="474" name="Shape 474"/>
        <p:cNvGrpSpPr/>
        <p:nvPr/>
      </p:nvGrpSpPr>
      <p:grpSpPr>
        <a:xfrm>
          <a:off x="0" y="0"/>
          <a:ext cx="0" cy="0"/>
          <a:chOff x="0" y="0"/>
          <a:chExt cx="0" cy="0"/>
        </a:xfrm>
      </p:grpSpPr>
      <p:pic>
        <p:nvPicPr>
          <p:cNvPr id="475" name="Google Shape;475;p58"/>
          <p:cNvPicPr preferRelativeResize="0"/>
          <p:nvPr/>
        </p:nvPicPr>
        <p:blipFill rotWithShape="1">
          <a:blip r:embed="rId2">
            <a:alphaModFix/>
          </a:blip>
          <a:srcRect b="0" l="0" r="0" t="0"/>
          <a:stretch/>
        </p:blipFill>
        <p:spPr>
          <a:xfrm>
            <a:off x="2467" y="0"/>
            <a:ext cx="12187066" cy="6858000"/>
          </a:xfrm>
          <a:prstGeom prst="rect">
            <a:avLst/>
          </a:prstGeom>
          <a:noFill/>
          <a:ln>
            <a:noFill/>
          </a:ln>
        </p:spPr>
      </p:pic>
      <p:sp>
        <p:nvSpPr>
          <p:cNvPr id="476" name="Google Shape;476;p58"/>
          <p:cNvSpPr txBox="1"/>
          <p:nvPr/>
        </p:nvSpPr>
        <p:spPr>
          <a:xfrm>
            <a:off x="504476" y="6389813"/>
            <a:ext cx="3937296" cy="184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00">
                <a:solidFill>
                  <a:schemeClr val="lt1"/>
                </a:solidFill>
                <a:latin typeface="Arial"/>
                <a:ea typeface="Arial"/>
                <a:cs typeface="Arial"/>
                <a:sym typeface="Arial"/>
              </a:rPr>
              <a:t>© 2022, Amazon Web Services, Inc. or its affiliates. All rights reserved. Amazon Confidential and Trademark.</a:t>
            </a:r>
            <a:endParaRPr/>
          </a:p>
        </p:txBody>
      </p:sp>
      <p:sp>
        <p:nvSpPr>
          <p:cNvPr id="477" name="Google Shape;477;p58"/>
          <p:cNvSpPr txBox="1"/>
          <p:nvPr/>
        </p:nvSpPr>
        <p:spPr>
          <a:xfrm>
            <a:off x="609599" y="2461211"/>
            <a:ext cx="6867525" cy="92333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rPr lang="en-US" sz="4800">
                <a:solidFill>
                  <a:schemeClr val="lt1"/>
                </a:solidFill>
                <a:latin typeface="Arial"/>
                <a:ea typeface="Arial"/>
                <a:cs typeface="Arial"/>
                <a:sym typeface="Arial"/>
              </a:rPr>
              <a:t>Thank you!</a:t>
            </a:r>
            <a:endParaRPr/>
          </a:p>
        </p:txBody>
      </p:sp>
      <p:pic>
        <p:nvPicPr>
          <p:cNvPr id="478" name="Google Shape;478;p58"/>
          <p:cNvPicPr preferRelativeResize="0"/>
          <p:nvPr/>
        </p:nvPicPr>
        <p:blipFill rotWithShape="1">
          <a:blip r:embed="rId3">
            <a:alphaModFix/>
          </a:blip>
          <a:srcRect b="0" l="0" r="0" t="0"/>
          <a:stretch/>
        </p:blipFill>
        <p:spPr>
          <a:xfrm>
            <a:off x="625602" y="703823"/>
            <a:ext cx="1003173" cy="600189"/>
          </a:xfrm>
          <a:prstGeom prst="rect">
            <a:avLst/>
          </a:prstGeom>
          <a:noFill/>
          <a:ln>
            <a:noFill/>
          </a:ln>
        </p:spPr>
      </p:pic>
      <p:sp>
        <p:nvSpPr>
          <p:cNvPr id="479" name="Google Shape;479;p58"/>
          <p:cNvSpPr txBox="1"/>
          <p:nvPr>
            <p:ph idx="1" type="body"/>
          </p:nvPr>
        </p:nvSpPr>
        <p:spPr>
          <a:xfrm>
            <a:off x="619124" y="3621643"/>
            <a:ext cx="1981201" cy="369332"/>
          </a:xfrm>
          <a:prstGeom prst="rect">
            <a:avLst/>
          </a:prstGeom>
          <a:noFill/>
          <a:ln>
            <a:noFill/>
          </a:ln>
        </p:spPr>
        <p:txBody>
          <a:bodyPr anchorCtr="0" anchor="b" bIns="45700" lIns="0" spcFirstLastPara="1" rIns="0" wrap="square" tIns="45700">
            <a:spAutoFit/>
          </a:bodyPr>
          <a:lstStyle>
            <a:lvl1pPr indent="-228600" lvl="0" marL="457200" algn="l">
              <a:lnSpc>
                <a:spcPct val="90000"/>
              </a:lnSpc>
              <a:spcBef>
                <a:spcPts val="0"/>
              </a:spcBef>
              <a:spcAft>
                <a:spcPts val="0"/>
              </a:spcAft>
              <a:buClr>
                <a:schemeClr val="lt1"/>
              </a:buClr>
              <a:buSzPts val="1800"/>
              <a:buNone/>
              <a:defRPr sz="2000"/>
            </a:lvl1pPr>
            <a:lvl2pPr indent="-331469" lvl="1" marL="914400" algn="l">
              <a:lnSpc>
                <a:spcPct val="90000"/>
              </a:lnSpc>
              <a:spcBef>
                <a:spcPts val="12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80" name="Google Shape;480;p58"/>
          <p:cNvSpPr txBox="1"/>
          <p:nvPr>
            <p:ph idx="2" type="body"/>
          </p:nvPr>
        </p:nvSpPr>
        <p:spPr>
          <a:xfrm>
            <a:off x="619124" y="3990975"/>
            <a:ext cx="1981201" cy="1270000"/>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331469" lvl="1" marL="914400" algn="l">
              <a:lnSpc>
                <a:spcPct val="90000"/>
              </a:lnSpc>
              <a:spcBef>
                <a:spcPts val="6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81" name="Google Shape;481;p58"/>
          <p:cNvSpPr txBox="1"/>
          <p:nvPr>
            <p:ph idx="3" type="body"/>
          </p:nvPr>
        </p:nvSpPr>
        <p:spPr>
          <a:xfrm>
            <a:off x="2752724" y="3621643"/>
            <a:ext cx="1981201" cy="369332"/>
          </a:xfrm>
          <a:prstGeom prst="rect">
            <a:avLst/>
          </a:prstGeom>
          <a:noFill/>
          <a:ln>
            <a:noFill/>
          </a:ln>
        </p:spPr>
        <p:txBody>
          <a:bodyPr anchorCtr="0" anchor="b" bIns="45700" lIns="0" spcFirstLastPara="1" rIns="0" wrap="square" tIns="45700">
            <a:spAutoFit/>
          </a:bodyPr>
          <a:lstStyle>
            <a:lvl1pPr indent="-228600" lvl="0" marL="457200" algn="l">
              <a:lnSpc>
                <a:spcPct val="90000"/>
              </a:lnSpc>
              <a:spcBef>
                <a:spcPts val="0"/>
              </a:spcBef>
              <a:spcAft>
                <a:spcPts val="0"/>
              </a:spcAft>
              <a:buClr>
                <a:schemeClr val="lt1"/>
              </a:buClr>
              <a:buSzPts val="1800"/>
              <a:buNone/>
              <a:defRPr sz="2000"/>
            </a:lvl1pPr>
            <a:lvl2pPr indent="-331469" lvl="1" marL="914400" algn="l">
              <a:lnSpc>
                <a:spcPct val="90000"/>
              </a:lnSpc>
              <a:spcBef>
                <a:spcPts val="12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82" name="Google Shape;482;p58"/>
          <p:cNvSpPr txBox="1"/>
          <p:nvPr>
            <p:ph idx="4" type="body"/>
          </p:nvPr>
        </p:nvSpPr>
        <p:spPr>
          <a:xfrm>
            <a:off x="2752724" y="3990975"/>
            <a:ext cx="1981201" cy="1270000"/>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331469" lvl="1" marL="914400" algn="l">
              <a:lnSpc>
                <a:spcPct val="90000"/>
              </a:lnSpc>
              <a:spcBef>
                <a:spcPts val="6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83" name="Google Shape;483;p58"/>
          <p:cNvSpPr txBox="1"/>
          <p:nvPr>
            <p:ph idx="5" type="body"/>
          </p:nvPr>
        </p:nvSpPr>
        <p:spPr>
          <a:xfrm>
            <a:off x="4886324" y="3621643"/>
            <a:ext cx="1981201" cy="369332"/>
          </a:xfrm>
          <a:prstGeom prst="rect">
            <a:avLst/>
          </a:prstGeom>
          <a:noFill/>
          <a:ln>
            <a:noFill/>
          </a:ln>
        </p:spPr>
        <p:txBody>
          <a:bodyPr anchorCtr="0" anchor="b" bIns="45700" lIns="0" spcFirstLastPara="1" rIns="0" wrap="square" tIns="45700">
            <a:spAutoFit/>
          </a:bodyPr>
          <a:lstStyle>
            <a:lvl1pPr indent="-228600" lvl="0" marL="457200" algn="l">
              <a:lnSpc>
                <a:spcPct val="90000"/>
              </a:lnSpc>
              <a:spcBef>
                <a:spcPts val="0"/>
              </a:spcBef>
              <a:spcAft>
                <a:spcPts val="0"/>
              </a:spcAft>
              <a:buClr>
                <a:schemeClr val="lt1"/>
              </a:buClr>
              <a:buSzPts val="1800"/>
              <a:buNone/>
              <a:defRPr sz="2000"/>
            </a:lvl1pPr>
            <a:lvl2pPr indent="-331469" lvl="1" marL="914400" algn="l">
              <a:lnSpc>
                <a:spcPct val="90000"/>
              </a:lnSpc>
              <a:spcBef>
                <a:spcPts val="12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84" name="Google Shape;484;p58"/>
          <p:cNvSpPr txBox="1"/>
          <p:nvPr>
            <p:ph idx="6" type="body"/>
          </p:nvPr>
        </p:nvSpPr>
        <p:spPr>
          <a:xfrm>
            <a:off x="4886324" y="3990975"/>
            <a:ext cx="1981201" cy="1270000"/>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331469" lvl="1" marL="914400" algn="l">
              <a:lnSpc>
                <a:spcPct val="90000"/>
              </a:lnSpc>
              <a:spcBef>
                <a:spcPts val="6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Option 8">
  <p:cSld name="Thank You Option 8">
    <p:spTree>
      <p:nvGrpSpPr>
        <p:cNvPr id="485" name="Shape 485"/>
        <p:cNvGrpSpPr/>
        <p:nvPr/>
      </p:nvGrpSpPr>
      <p:grpSpPr>
        <a:xfrm>
          <a:off x="0" y="0"/>
          <a:ext cx="0" cy="0"/>
          <a:chOff x="0" y="0"/>
          <a:chExt cx="0" cy="0"/>
        </a:xfrm>
      </p:grpSpPr>
      <p:pic>
        <p:nvPicPr>
          <p:cNvPr id="486" name="Google Shape;486;p59"/>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487" name="Google Shape;487;p59"/>
          <p:cNvSpPr txBox="1"/>
          <p:nvPr/>
        </p:nvSpPr>
        <p:spPr>
          <a:xfrm>
            <a:off x="504476" y="6389813"/>
            <a:ext cx="3937296" cy="184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00">
                <a:solidFill>
                  <a:schemeClr val="lt1"/>
                </a:solidFill>
                <a:latin typeface="Arial"/>
                <a:ea typeface="Arial"/>
                <a:cs typeface="Arial"/>
                <a:sym typeface="Arial"/>
              </a:rPr>
              <a:t>© 2022, Amazon Web Services, Inc. or its affiliates. All rights reserved. Amazon Confidential and Trademark.</a:t>
            </a:r>
            <a:endParaRPr/>
          </a:p>
        </p:txBody>
      </p:sp>
      <p:sp>
        <p:nvSpPr>
          <p:cNvPr id="488" name="Google Shape;488;p59"/>
          <p:cNvSpPr txBox="1"/>
          <p:nvPr/>
        </p:nvSpPr>
        <p:spPr>
          <a:xfrm>
            <a:off x="609599" y="2461211"/>
            <a:ext cx="6867525" cy="92333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rPr lang="en-US" sz="4800">
                <a:solidFill>
                  <a:schemeClr val="lt1"/>
                </a:solidFill>
                <a:latin typeface="Arial"/>
                <a:ea typeface="Arial"/>
                <a:cs typeface="Arial"/>
                <a:sym typeface="Arial"/>
              </a:rPr>
              <a:t>Thank you!</a:t>
            </a:r>
            <a:endParaRPr/>
          </a:p>
        </p:txBody>
      </p:sp>
      <p:pic>
        <p:nvPicPr>
          <p:cNvPr id="489" name="Google Shape;489;p59"/>
          <p:cNvPicPr preferRelativeResize="0"/>
          <p:nvPr/>
        </p:nvPicPr>
        <p:blipFill rotWithShape="1">
          <a:blip r:embed="rId3">
            <a:alphaModFix/>
          </a:blip>
          <a:srcRect b="0" l="0" r="0" t="0"/>
          <a:stretch/>
        </p:blipFill>
        <p:spPr>
          <a:xfrm>
            <a:off x="625602" y="703823"/>
            <a:ext cx="1003173" cy="600189"/>
          </a:xfrm>
          <a:prstGeom prst="rect">
            <a:avLst/>
          </a:prstGeom>
          <a:noFill/>
          <a:ln>
            <a:noFill/>
          </a:ln>
        </p:spPr>
      </p:pic>
      <p:sp>
        <p:nvSpPr>
          <p:cNvPr id="490" name="Google Shape;490;p59"/>
          <p:cNvSpPr txBox="1"/>
          <p:nvPr>
            <p:ph idx="1" type="body"/>
          </p:nvPr>
        </p:nvSpPr>
        <p:spPr>
          <a:xfrm>
            <a:off x="619124" y="3621643"/>
            <a:ext cx="1981201" cy="369332"/>
          </a:xfrm>
          <a:prstGeom prst="rect">
            <a:avLst/>
          </a:prstGeom>
          <a:noFill/>
          <a:ln>
            <a:noFill/>
          </a:ln>
        </p:spPr>
        <p:txBody>
          <a:bodyPr anchorCtr="0" anchor="b" bIns="45700" lIns="0" spcFirstLastPara="1" rIns="0" wrap="square" tIns="45700">
            <a:spAutoFit/>
          </a:bodyPr>
          <a:lstStyle>
            <a:lvl1pPr indent="-228600" lvl="0" marL="457200" algn="l">
              <a:lnSpc>
                <a:spcPct val="90000"/>
              </a:lnSpc>
              <a:spcBef>
                <a:spcPts val="0"/>
              </a:spcBef>
              <a:spcAft>
                <a:spcPts val="0"/>
              </a:spcAft>
              <a:buClr>
                <a:schemeClr val="lt1"/>
              </a:buClr>
              <a:buSzPts val="1800"/>
              <a:buNone/>
              <a:defRPr sz="2000"/>
            </a:lvl1pPr>
            <a:lvl2pPr indent="-331469" lvl="1" marL="914400" algn="l">
              <a:lnSpc>
                <a:spcPct val="90000"/>
              </a:lnSpc>
              <a:spcBef>
                <a:spcPts val="12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91" name="Google Shape;491;p59"/>
          <p:cNvSpPr txBox="1"/>
          <p:nvPr>
            <p:ph idx="2" type="body"/>
          </p:nvPr>
        </p:nvSpPr>
        <p:spPr>
          <a:xfrm>
            <a:off x="619124" y="3990975"/>
            <a:ext cx="1981201" cy="1270000"/>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331469" lvl="1" marL="914400" algn="l">
              <a:lnSpc>
                <a:spcPct val="90000"/>
              </a:lnSpc>
              <a:spcBef>
                <a:spcPts val="6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92" name="Google Shape;492;p59"/>
          <p:cNvSpPr txBox="1"/>
          <p:nvPr>
            <p:ph idx="3" type="body"/>
          </p:nvPr>
        </p:nvSpPr>
        <p:spPr>
          <a:xfrm>
            <a:off x="2752724" y="3621643"/>
            <a:ext cx="1981201" cy="369332"/>
          </a:xfrm>
          <a:prstGeom prst="rect">
            <a:avLst/>
          </a:prstGeom>
          <a:noFill/>
          <a:ln>
            <a:noFill/>
          </a:ln>
        </p:spPr>
        <p:txBody>
          <a:bodyPr anchorCtr="0" anchor="b" bIns="45700" lIns="0" spcFirstLastPara="1" rIns="0" wrap="square" tIns="45700">
            <a:spAutoFit/>
          </a:bodyPr>
          <a:lstStyle>
            <a:lvl1pPr indent="-228600" lvl="0" marL="457200" algn="l">
              <a:lnSpc>
                <a:spcPct val="90000"/>
              </a:lnSpc>
              <a:spcBef>
                <a:spcPts val="0"/>
              </a:spcBef>
              <a:spcAft>
                <a:spcPts val="0"/>
              </a:spcAft>
              <a:buClr>
                <a:schemeClr val="lt1"/>
              </a:buClr>
              <a:buSzPts val="1800"/>
              <a:buNone/>
              <a:defRPr sz="2000"/>
            </a:lvl1pPr>
            <a:lvl2pPr indent="-331469" lvl="1" marL="914400" algn="l">
              <a:lnSpc>
                <a:spcPct val="90000"/>
              </a:lnSpc>
              <a:spcBef>
                <a:spcPts val="12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93" name="Google Shape;493;p59"/>
          <p:cNvSpPr txBox="1"/>
          <p:nvPr>
            <p:ph idx="4" type="body"/>
          </p:nvPr>
        </p:nvSpPr>
        <p:spPr>
          <a:xfrm>
            <a:off x="2752724" y="3990975"/>
            <a:ext cx="1981201" cy="1270000"/>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331469" lvl="1" marL="914400" algn="l">
              <a:lnSpc>
                <a:spcPct val="90000"/>
              </a:lnSpc>
              <a:spcBef>
                <a:spcPts val="6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94" name="Google Shape;494;p59"/>
          <p:cNvSpPr txBox="1"/>
          <p:nvPr>
            <p:ph idx="5" type="body"/>
          </p:nvPr>
        </p:nvSpPr>
        <p:spPr>
          <a:xfrm>
            <a:off x="4886324" y="3621643"/>
            <a:ext cx="1981201" cy="369332"/>
          </a:xfrm>
          <a:prstGeom prst="rect">
            <a:avLst/>
          </a:prstGeom>
          <a:noFill/>
          <a:ln>
            <a:noFill/>
          </a:ln>
        </p:spPr>
        <p:txBody>
          <a:bodyPr anchorCtr="0" anchor="b" bIns="45700" lIns="0" spcFirstLastPara="1" rIns="0" wrap="square" tIns="45700">
            <a:spAutoFit/>
          </a:bodyPr>
          <a:lstStyle>
            <a:lvl1pPr indent="-228600" lvl="0" marL="457200" algn="l">
              <a:lnSpc>
                <a:spcPct val="90000"/>
              </a:lnSpc>
              <a:spcBef>
                <a:spcPts val="0"/>
              </a:spcBef>
              <a:spcAft>
                <a:spcPts val="0"/>
              </a:spcAft>
              <a:buClr>
                <a:schemeClr val="lt1"/>
              </a:buClr>
              <a:buSzPts val="1800"/>
              <a:buNone/>
              <a:defRPr sz="2000"/>
            </a:lvl1pPr>
            <a:lvl2pPr indent="-331469" lvl="1" marL="914400" algn="l">
              <a:lnSpc>
                <a:spcPct val="90000"/>
              </a:lnSpc>
              <a:spcBef>
                <a:spcPts val="12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95" name="Google Shape;495;p59"/>
          <p:cNvSpPr txBox="1"/>
          <p:nvPr>
            <p:ph idx="6" type="body"/>
          </p:nvPr>
        </p:nvSpPr>
        <p:spPr>
          <a:xfrm>
            <a:off x="4886324" y="3990975"/>
            <a:ext cx="1981201" cy="1270000"/>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331469" lvl="1" marL="914400" algn="l">
              <a:lnSpc>
                <a:spcPct val="90000"/>
              </a:lnSpc>
              <a:spcBef>
                <a:spcPts val="6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Option 9">
  <p:cSld name="Thank You Option 9">
    <p:spTree>
      <p:nvGrpSpPr>
        <p:cNvPr id="496" name="Shape 496"/>
        <p:cNvGrpSpPr/>
        <p:nvPr/>
      </p:nvGrpSpPr>
      <p:grpSpPr>
        <a:xfrm>
          <a:off x="0" y="0"/>
          <a:ext cx="0" cy="0"/>
          <a:chOff x="0" y="0"/>
          <a:chExt cx="0" cy="0"/>
        </a:xfrm>
      </p:grpSpPr>
      <p:pic>
        <p:nvPicPr>
          <p:cNvPr id="497" name="Google Shape;497;p60"/>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498" name="Google Shape;498;p60"/>
          <p:cNvSpPr txBox="1"/>
          <p:nvPr/>
        </p:nvSpPr>
        <p:spPr>
          <a:xfrm>
            <a:off x="504476" y="6389813"/>
            <a:ext cx="3937296" cy="184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00">
                <a:solidFill>
                  <a:schemeClr val="lt1"/>
                </a:solidFill>
                <a:latin typeface="Arial"/>
                <a:ea typeface="Arial"/>
                <a:cs typeface="Arial"/>
                <a:sym typeface="Arial"/>
              </a:rPr>
              <a:t>© 2022, Amazon Web Services, Inc. or its affiliates. All rights reserved. Amazon Confidential and Trademark.</a:t>
            </a:r>
            <a:endParaRPr/>
          </a:p>
        </p:txBody>
      </p:sp>
      <p:sp>
        <p:nvSpPr>
          <p:cNvPr id="499" name="Google Shape;499;p60"/>
          <p:cNvSpPr txBox="1"/>
          <p:nvPr/>
        </p:nvSpPr>
        <p:spPr>
          <a:xfrm>
            <a:off x="609599" y="2461211"/>
            <a:ext cx="6867525" cy="92333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rPr lang="en-US" sz="4800">
                <a:solidFill>
                  <a:schemeClr val="lt1"/>
                </a:solidFill>
                <a:latin typeface="Arial"/>
                <a:ea typeface="Arial"/>
                <a:cs typeface="Arial"/>
                <a:sym typeface="Arial"/>
              </a:rPr>
              <a:t>Thank you!</a:t>
            </a:r>
            <a:endParaRPr/>
          </a:p>
        </p:txBody>
      </p:sp>
      <p:pic>
        <p:nvPicPr>
          <p:cNvPr id="500" name="Google Shape;500;p60"/>
          <p:cNvPicPr preferRelativeResize="0"/>
          <p:nvPr/>
        </p:nvPicPr>
        <p:blipFill rotWithShape="1">
          <a:blip r:embed="rId3">
            <a:alphaModFix/>
          </a:blip>
          <a:srcRect b="0" l="0" r="0" t="0"/>
          <a:stretch/>
        </p:blipFill>
        <p:spPr>
          <a:xfrm>
            <a:off x="625602" y="703823"/>
            <a:ext cx="1003173" cy="600189"/>
          </a:xfrm>
          <a:prstGeom prst="rect">
            <a:avLst/>
          </a:prstGeom>
          <a:noFill/>
          <a:ln>
            <a:noFill/>
          </a:ln>
        </p:spPr>
      </p:pic>
      <p:sp>
        <p:nvSpPr>
          <p:cNvPr id="501" name="Google Shape;501;p60"/>
          <p:cNvSpPr txBox="1"/>
          <p:nvPr>
            <p:ph idx="1" type="body"/>
          </p:nvPr>
        </p:nvSpPr>
        <p:spPr>
          <a:xfrm>
            <a:off x="619124" y="3621643"/>
            <a:ext cx="1981201" cy="369332"/>
          </a:xfrm>
          <a:prstGeom prst="rect">
            <a:avLst/>
          </a:prstGeom>
          <a:noFill/>
          <a:ln>
            <a:noFill/>
          </a:ln>
        </p:spPr>
        <p:txBody>
          <a:bodyPr anchorCtr="0" anchor="b" bIns="45700" lIns="0" spcFirstLastPara="1" rIns="0" wrap="square" tIns="45700">
            <a:spAutoFit/>
          </a:bodyPr>
          <a:lstStyle>
            <a:lvl1pPr indent="-228600" lvl="0" marL="457200" algn="l">
              <a:lnSpc>
                <a:spcPct val="90000"/>
              </a:lnSpc>
              <a:spcBef>
                <a:spcPts val="0"/>
              </a:spcBef>
              <a:spcAft>
                <a:spcPts val="0"/>
              </a:spcAft>
              <a:buClr>
                <a:schemeClr val="lt1"/>
              </a:buClr>
              <a:buSzPts val="1800"/>
              <a:buNone/>
              <a:defRPr sz="2000"/>
            </a:lvl1pPr>
            <a:lvl2pPr indent="-331469" lvl="1" marL="914400" algn="l">
              <a:lnSpc>
                <a:spcPct val="90000"/>
              </a:lnSpc>
              <a:spcBef>
                <a:spcPts val="12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02" name="Google Shape;502;p60"/>
          <p:cNvSpPr txBox="1"/>
          <p:nvPr>
            <p:ph idx="2" type="body"/>
          </p:nvPr>
        </p:nvSpPr>
        <p:spPr>
          <a:xfrm>
            <a:off x="619124" y="3990975"/>
            <a:ext cx="1981201" cy="1270000"/>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331469" lvl="1" marL="914400" algn="l">
              <a:lnSpc>
                <a:spcPct val="90000"/>
              </a:lnSpc>
              <a:spcBef>
                <a:spcPts val="6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03" name="Google Shape;503;p60"/>
          <p:cNvSpPr txBox="1"/>
          <p:nvPr>
            <p:ph idx="3" type="body"/>
          </p:nvPr>
        </p:nvSpPr>
        <p:spPr>
          <a:xfrm>
            <a:off x="2752724" y="3621643"/>
            <a:ext cx="1981201" cy="369332"/>
          </a:xfrm>
          <a:prstGeom prst="rect">
            <a:avLst/>
          </a:prstGeom>
          <a:noFill/>
          <a:ln>
            <a:noFill/>
          </a:ln>
        </p:spPr>
        <p:txBody>
          <a:bodyPr anchorCtr="0" anchor="b" bIns="45700" lIns="0" spcFirstLastPara="1" rIns="0" wrap="square" tIns="45700">
            <a:spAutoFit/>
          </a:bodyPr>
          <a:lstStyle>
            <a:lvl1pPr indent="-228600" lvl="0" marL="457200" algn="l">
              <a:lnSpc>
                <a:spcPct val="90000"/>
              </a:lnSpc>
              <a:spcBef>
                <a:spcPts val="0"/>
              </a:spcBef>
              <a:spcAft>
                <a:spcPts val="0"/>
              </a:spcAft>
              <a:buClr>
                <a:schemeClr val="lt1"/>
              </a:buClr>
              <a:buSzPts val="1800"/>
              <a:buNone/>
              <a:defRPr sz="2000"/>
            </a:lvl1pPr>
            <a:lvl2pPr indent="-331469" lvl="1" marL="914400" algn="l">
              <a:lnSpc>
                <a:spcPct val="90000"/>
              </a:lnSpc>
              <a:spcBef>
                <a:spcPts val="12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04" name="Google Shape;504;p60"/>
          <p:cNvSpPr txBox="1"/>
          <p:nvPr>
            <p:ph idx="4" type="body"/>
          </p:nvPr>
        </p:nvSpPr>
        <p:spPr>
          <a:xfrm>
            <a:off x="2752724" y="3990975"/>
            <a:ext cx="1981201" cy="1270000"/>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331469" lvl="1" marL="914400" algn="l">
              <a:lnSpc>
                <a:spcPct val="90000"/>
              </a:lnSpc>
              <a:spcBef>
                <a:spcPts val="6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05" name="Google Shape;505;p60"/>
          <p:cNvSpPr txBox="1"/>
          <p:nvPr>
            <p:ph idx="5" type="body"/>
          </p:nvPr>
        </p:nvSpPr>
        <p:spPr>
          <a:xfrm>
            <a:off x="4886324" y="3621643"/>
            <a:ext cx="1981201" cy="369332"/>
          </a:xfrm>
          <a:prstGeom prst="rect">
            <a:avLst/>
          </a:prstGeom>
          <a:noFill/>
          <a:ln>
            <a:noFill/>
          </a:ln>
        </p:spPr>
        <p:txBody>
          <a:bodyPr anchorCtr="0" anchor="b" bIns="45700" lIns="0" spcFirstLastPara="1" rIns="0" wrap="square" tIns="45700">
            <a:spAutoFit/>
          </a:bodyPr>
          <a:lstStyle>
            <a:lvl1pPr indent="-228600" lvl="0" marL="457200" algn="l">
              <a:lnSpc>
                <a:spcPct val="90000"/>
              </a:lnSpc>
              <a:spcBef>
                <a:spcPts val="0"/>
              </a:spcBef>
              <a:spcAft>
                <a:spcPts val="0"/>
              </a:spcAft>
              <a:buClr>
                <a:schemeClr val="lt1"/>
              </a:buClr>
              <a:buSzPts val="1800"/>
              <a:buNone/>
              <a:defRPr sz="2000"/>
            </a:lvl1pPr>
            <a:lvl2pPr indent="-331469" lvl="1" marL="914400" algn="l">
              <a:lnSpc>
                <a:spcPct val="90000"/>
              </a:lnSpc>
              <a:spcBef>
                <a:spcPts val="12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06" name="Google Shape;506;p60"/>
          <p:cNvSpPr txBox="1"/>
          <p:nvPr>
            <p:ph idx="6" type="body"/>
          </p:nvPr>
        </p:nvSpPr>
        <p:spPr>
          <a:xfrm>
            <a:off x="4886324" y="3990975"/>
            <a:ext cx="1981201" cy="1270000"/>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331469" lvl="1" marL="914400" algn="l">
              <a:lnSpc>
                <a:spcPct val="90000"/>
              </a:lnSpc>
              <a:spcBef>
                <a:spcPts val="6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Option 2">
  <p:cSld name="Title Slide Option 2">
    <p:spTree>
      <p:nvGrpSpPr>
        <p:cNvPr id="55" name="Shape 55"/>
        <p:cNvGrpSpPr/>
        <p:nvPr/>
      </p:nvGrpSpPr>
      <p:grpSpPr>
        <a:xfrm>
          <a:off x="0" y="0"/>
          <a:ext cx="0" cy="0"/>
          <a:chOff x="0" y="0"/>
          <a:chExt cx="0" cy="0"/>
        </a:xfrm>
      </p:grpSpPr>
      <p:pic>
        <p:nvPicPr>
          <p:cNvPr id="56" name="Google Shape;56;p7"/>
          <p:cNvPicPr preferRelativeResize="0"/>
          <p:nvPr/>
        </p:nvPicPr>
        <p:blipFill rotWithShape="1">
          <a:blip r:embed="rId2">
            <a:alphaModFix/>
          </a:blip>
          <a:srcRect b="0" l="0" r="0" t="0"/>
          <a:stretch/>
        </p:blipFill>
        <p:spPr>
          <a:xfrm>
            <a:off x="2467" y="0"/>
            <a:ext cx="12187066" cy="6858000"/>
          </a:xfrm>
          <a:prstGeom prst="rect">
            <a:avLst/>
          </a:prstGeom>
          <a:noFill/>
          <a:ln>
            <a:noFill/>
          </a:ln>
        </p:spPr>
      </p:pic>
      <p:sp>
        <p:nvSpPr>
          <p:cNvPr id="57" name="Google Shape;57;p7"/>
          <p:cNvSpPr txBox="1"/>
          <p:nvPr>
            <p:ph type="ctrTitle"/>
          </p:nvPr>
        </p:nvSpPr>
        <p:spPr>
          <a:xfrm>
            <a:off x="609598" y="2126159"/>
            <a:ext cx="6460999" cy="757130"/>
          </a:xfrm>
          <a:prstGeom prst="rect">
            <a:avLst/>
          </a:prstGeom>
          <a:noFill/>
          <a:ln>
            <a:noFill/>
          </a:ln>
        </p:spPr>
        <p:txBody>
          <a:bodyPr anchorCtr="0" anchor="t" bIns="45700" lIns="0" spcFirstLastPara="1" rIns="0" wrap="square" tIns="45700">
            <a:spAutoFit/>
          </a:bodyPr>
          <a:lstStyle>
            <a:lvl1pPr lvl="0" algn="l">
              <a:lnSpc>
                <a:spcPct val="90000"/>
              </a:lnSpc>
              <a:spcBef>
                <a:spcPts val="0"/>
              </a:spcBef>
              <a:spcAft>
                <a:spcPts val="0"/>
              </a:spcAft>
              <a:buClr>
                <a:schemeClr val="lt1"/>
              </a:buClr>
              <a:buSzPts val="4800"/>
              <a:buFont typeface="Play"/>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7"/>
          <p:cNvSpPr txBox="1"/>
          <p:nvPr>
            <p:ph idx="1" type="subTitle"/>
          </p:nvPr>
        </p:nvSpPr>
        <p:spPr>
          <a:xfrm>
            <a:off x="609598" y="2906719"/>
            <a:ext cx="6460998" cy="535531"/>
          </a:xfrm>
          <a:prstGeom prst="rect">
            <a:avLst/>
          </a:prstGeom>
          <a:noFill/>
          <a:ln>
            <a:noFill/>
          </a:ln>
        </p:spPr>
        <p:txBody>
          <a:bodyPr anchorCtr="0" anchor="t" bIns="45700" lIns="0" spcFirstLastPara="1" rIns="0" wrap="square" tIns="45700">
            <a:spAutoFit/>
          </a:bodyPr>
          <a:lstStyle>
            <a:lvl1pPr lvl="0" algn="l">
              <a:lnSpc>
                <a:spcPct val="90000"/>
              </a:lnSpc>
              <a:spcBef>
                <a:spcPts val="0"/>
              </a:spcBef>
              <a:spcAft>
                <a:spcPts val="0"/>
              </a:spcAft>
              <a:buClr>
                <a:schemeClr val="lt1"/>
              </a:buClr>
              <a:buSzPts val="2880"/>
              <a:buFont typeface="Arial"/>
              <a:buNone/>
              <a:defRPr b="0" i="0" sz="3200" cap="none">
                <a:solidFill>
                  <a:schemeClr val="lt1"/>
                </a:solidFill>
              </a:defRPr>
            </a:lvl1pPr>
            <a:lvl2pPr lvl="1" algn="ctr">
              <a:lnSpc>
                <a:spcPct val="90000"/>
              </a:lnSpc>
              <a:spcBef>
                <a:spcPts val="0"/>
              </a:spcBef>
              <a:spcAft>
                <a:spcPts val="0"/>
              </a:spcAft>
              <a:buClr>
                <a:schemeClr val="lt1"/>
              </a:buClr>
              <a:buSzPts val="1800"/>
              <a:buNone/>
              <a:defRPr sz="2000"/>
            </a:lvl2pPr>
            <a:lvl3pPr lvl="2" algn="ctr">
              <a:lnSpc>
                <a:spcPct val="90000"/>
              </a:lnSpc>
              <a:spcBef>
                <a:spcPts val="1200"/>
              </a:spcBef>
              <a:spcAft>
                <a:spcPts val="0"/>
              </a:spcAft>
              <a:buClr>
                <a:schemeClr val="lt1"/>
              </a:buClr>
              <a:buSzPts val="1800"/>
              <a:buNone/>
              <a:defRPr sz="1800"/>
            </a:lvl3pPr>
            <a:lvl4pPr lvl="3" algn="ctr">
              <a:lnSpc>
                <a:spcPct val="90000"/>
              </a:lnSpc>
              <a:spcBef>
                <a:spcPts val="1200"/>
              </a:spcBef>
              <a:spcAft>
                <a:spcPts val="0"/>
              </a:spcAft>
              <a:buClr>
                <a:schemeClr val="lt1"/>
              </a:buClr>
              <a:buSzPts val="1600"/>
              <a:buNone/>
              <a:defRPr sz="1600"/>
            </a:lvl4pPr>
            <a:lvl5pPr lvl="4" algn="ctr">
              <a:lnSpc>
                <a:spcPct val="90000"/>
              </a:lnSpc>
              <a:spcBef>
                <a:spcPts val="1200"/>
              </a:spcBef>
              <a:spcAft>
                <a:spcPts val="0"/>
              </a:spcAft>
              <a:buClr>
                <a:schemeClr val="lt1"/>
              </a:buClr>
              <a:buSzPts val="1600"/>
              <a:buNone/>
              <a:defRPr sz="1600"/>
            </a:lvl5pPr>
            <a:lvl6pPr lvl="5" algn="ctr">
              <a:lnSpc>
                <a:spcPct val="90000"/>
              </a:lnSpc>
              <a:spcBef>
                <a:spcPts val="12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59" name="Google Shape;59;p7"/>
          <p:cNvSpPr txBox="1"/>
          <p:nvPr>
            <p:ph idx="2" type="body"/>
          </p:nvPr>
        </p:nvSpPr>
        <p:spPr>
          <a:xfrm>
            <a:off x="609598" y="1729418"/>
            <a:ext cx="6477002" cy="361335"/>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rgbClr val="7CE8F4"/>
              </a:buClr>
              <a:buSzPts val="1710"/>
              <a:buNone/>
              <a:defRPr b="1" i="0" sz="1900" cap="none">
                <a:solidFill>
                  <a:srgbClr val="7CE8F4"/>
                </a:solidFill>
                <a:latin typeface="Arial"/>
                <a:ea typeface="Arial"/>
                <a:cs typeface="Arial"/>
                <a:sym typeface="Arial"/>
              </a:defRPr>
            </a:lvl1pPr>
            <a:lvl2pPr indent="-331469" lvl="1" marL="914400" algn="l">
              <a:lnSpc>
                <a:spcPct val="90000"/>
              </a:lnSpc>
              <a:spcBef>
                <a:spcPts val="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pic>
        <p:nvPicPr>
          <p:cNvPr id="60" name="Google Shape;60;p7"/>
          <p:cNvPicPr preferRelativeResize="0"/>
          <p:nvPr/>
        </p:nvPicPr>
        <p:blipFill rotWithShape="1">
          <a:blip r:embed="rId3">
            <a:alphaModFix/>
          </a:blip>
          <a:srcRect b="0" l="0" r="0" t="0"/>
          <a:stretch/>
        </p:blipFill>
        <p:spPr>
          <a:xfrm>
            <a:off x="625602" y="551423"/>
            <a:ext cx="1003173" cy="600189"/>
          </a:xfrm>
          <a:prstGeom prst="rect">
            <a:avLst/>
          </a:prstGeom>
          <a:noFill/>
          <a:ln>
            <a:noFill/>
          </a:ln>
        </p:spPr>
      </p:pic>
      <p:sp>
        <p:nvSpPr>
          <p:cNvPr id="61" name="Google Shape;61;p7"/>
          <p:cNvSpPr txBox="1"/>
          <p:nvPr>
            <p:ph idx="3" type="body"/>
          </p:nvPr>
        </p:nvSpPr>
        <p:spPr>
          <a:xfrm>
            <a:off x="609598" y="4349712"/>
            <a:ext cx="3797302" cy="369332"/>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800"/>
              <a:buNone/>
              <a:defRPr b="0" i="0" sz="2000" cap="none"/>
            </a:lvl1pPr>
            <a:lvl2pPr indent="-331469" lvl="1" marL="914400" algn="l">
              <a:lnSpc>
                <a:spcPct val="90000"/>
              </a:lnSpc>
              <a:spcBef>
                <a:spcPts val="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 name="Google Shape;62;p7"/>
          <p:cNvSpPr txBox="1"/>
          <p:nvPr>
            <p:ph idx="4" type="body"/>
          </p:nvPr>
        </p:nvSpPr>
        <p:spPr>
          <a:xfrm>
            <a:off x="609598" y="4762500"/>
            <a:ext cx="3797302" cy="535531"/>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331469" lvl="1" marL="914400" algn="l">
              <a:lnSpc>
                <a:spcPct val="90000"/>
              </a:lnSpc>
              <a:spcBef>
                <a:spcPts val="3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3" name="Google Shape;63;p7"/>
          <p:cNvSpPr txBox="1"/>
          <p:nvPr/>
        </p:nvSpPr>
        <p:spPr>
          <a:xfrm>
            <a:off x="504476" y="6389813"/>
            <a:ext cx="3937296" cy="184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00">
                <a:solidFill>
                  <a:schemeClr val="lt2"/>
                </a:solidFill>
                <a:latin typeface="Arial"/>
                <a:ea typeface="Arial"/>
                <a:cs typeface="Arial"/>
                <a:sym typeface="Arial"/>
              </a:rPr>
              <a:t>© 2022, Amazon Web Services, Inc. or its affiliates. All rights reserved. Amazon Confidential and Trademark.</a:t>
            </a:r>
            <a:endParaRPr/>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464">
          <p15:clr>
            <a:srgbClr val="FBAE40"/>
          </p15:clr>
        </p15:guide>
        <p15:guide id="2" orient="horz" pos="2736">
          <p15:clr>
            <a:srgbClr val="FBAE40"/>
          </p15:clr>
        </p15:guide>
        <p15:guide id="3" orient="horz" pos="1272">
          <p15:clr>
            <a:srgbClr val="FBAE40"/>
          </p15:clr>
        </p15:guide>
        <p15:guide id="4" orient="horz" pos="1728">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Option 10">
  <p:cSld name="Thank You Option 10">
    <p:spTree>
      <p:nvGrpSpPr>
        <p:cNvPr id="507" name="Shape 507"/>
        <p:cNvGrpSpPr/>
        <p:nvPr/>
      </p:nvGrpSpPr>
      <p:grpSpPr>
        <a:xfrm>
          <a:off x="0" y="0"/>
          <a:ext cx="0" cy="0"/>
          <a:chOff x="0" y="0"/>
          <a:chExt cx="0" cy="0"/>
        </a:xfrm>
      </p:grpSpPr>
      <p:pic>
        <p:nvPicPr>
          <p:cNvPr id="508" name="Google Shape;508;p61"/>
          <p:cNvPicPr preferRelativeResize="0"/>
          <p:nvPr/>
        </p:nvPicPr>
        <p:blipFill rotWithShape="1">
          <a:blip r:embed="rId2">
            <a:alphaModFix/>
          </a:blip>
          <a:srcRect b="0" l="0" r="0" t="0"/>
          <a:stretch/>
        </p:blipFill>
        <p:spPr>
          <a:xfrm>
            <a:off x="2467" y="0"/>
            <a:ext cx="12187066" cy="6858000"/>
          </a:xfrm>
          <a:prstGeom prst="rect">
            <a:avLst/>
          </a:prstGeom>
          <a:noFill/>
          <a:ln>
            <a:noFill/>
          </a:ln>
        </p:spPr>
      </p:pic>
      <p:sp>
        <p:nvSpPr>
          <p:cNvPr id="509" name="Google Shape;509;p61"/>
          <p:cNvSpPr txBox="1"/>
          <p:nvPr/>
        </p:nvSpPr>
        <p:spPr>
          <a:xfrm>
            <a:off x="504476" y="6389813"/>
            <a:ext cx="3937296" cy="184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00">
                <a:solidFill>
                  <a:schemeClr val="lt1"/>
                </a:solidFill>
                <a:latin typeface="Arial"/>
                <a:ea typeface="Arial"/>
                <a:cs typeface="Arial"/>
                <a:sym typeface="Arial"/>
              </a:rPr>
              <a:t>© 2022, Amazon Web Services, Inc. or its affiliates. All rights reserved. Amazon Confidential and Trademark.</a:t>
            </a:r>
            <a:endParaRPr/>
          </a:p>
        </p:txBody>
      </p:sp>
      <p:sp>
        <p:nvSpPr>
          <p:cNvPr id="510" name="Google Shape;510;p61"/>
          <p:cNvSpPr txBox="1"/>
          <p:nvPr/>
        </p:nvSpPr>
        <p:spPr>
          <a:xfrm>
            <a:off x="609599" y="2461211"/>
            <a:ext cx="6867525" cy="92333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rPr lang="en-US" sz="4800">
                <a:solidFill>
                  <a:schemeClr val="lt1"/>
                </a:solidFill>
                <a:latin typeface="Arial"/>
                <a:ea typeface="Arial"/>
                <a:cs typeface="Arial"/>
                <a:sym typeface="Arial"/>
              </a:rPr>
              <a:t>Thank you!</a:t>
            </a:r>
            <a:endParaRPr/>
          </a:p>
        </p:txBody>
      </p:sp>
      <p:pic>
        <p:nvPicPr>
          <p:cNvPr id="511" name="Google Shape;511;p61"/>
          <p:cNvPicPr preferRelativeResize="0"/>
          <p:nvPr/>
        </p:nvPicPr>
        <p:blipFill rotWithShape="1">
          <a:blip r:embed="rId3">
            <a:alphaModFix/>
          </a:blip>
          <a:srcRect b="0" l="0" r="0" t="0"/>
          <a:stretch/>
        </p:blipFill>
        <p:spPr>
          <a:xfrm>
            <a:off x="625602" y="703823"/>
            <a:ext cx="1003173" cy="600189"/>
          </a:xfrm>
          <a:prstGeom prst="rect">
            <a:avLst/>
          </a:prstGeom>
          <a:noFill/>
          <a:ln>
            <a:noFill/>
          </a:ln>
        </p:spPr>
      </p:pic>
      <p:sp>
        <p:nvSpPr>
          <p:cNvPr id="512" name="Google Shape;512;p61"/>
          <p:cNvSpPr txBox="1"/>
          <p:nvPr>
            <p:ph idx="1" type="body"/>
          </p:nvPr>
        </p:nvSpPr>
        <p:spPr>
          <a:xfrm>
            <a:off x="619124" y="3621643"/>
            <a:ext cx="1981201" cy="369332"/>
          </a:xfrm>
          <a:prstGeom prst="rect">
            <a:avLst/>
          </a:prstGeom>
          <a:noFill/>
          <a:ln>
            <a:noFill/>
          </a:ln>
        </p:spPr>
        <p:txBody>
          <a:bodyPr anchorCtr="0" anchor="b" bIns="45700" lIns="0" spcFirstLastPara="1" rIns="0" wrap="square" tIns="45700">
            <a:spAutoFit/>
          </a:bodyPr>
          <a:lstStyle>
            <a:lvl1pPr indent="-228600" lvl="0" marL="457200" algn="l">
              <a:lnSpc>
                <a:spcPct val="90000"/>
              </a:lnSpc>
              <a:spcBef>
                <a:spcPts val="0"/>
              </a:spcBef>
              <a:spcAft>
                <a:spcPts val="0"/>
              </a:spcAft>
              <a:buClr>
                <a:schemeClr val="lt1"/>
              </a:buClr>
              <a:buSzPts val="1800"/>
              <a:buNone/>
              <a:defRPr sz="2000"/>
            </a:lvl1pPr>
            <a:lvl2pPr indent="-331469" lvl="1" marL="914400" algn="l">
              <a:lnSpc>
                <a:spcPct val="90000"/>
              </a:lnSpc>
              <a:spcBef>
                <a:spcPts val="12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13" name="Google Shape;513;p61"/>
          <p:cNvSpPr txBox="1"/>
          <p:nvPr>
            <p:ph idx="2" type="body"/>
          </p:nvPr>
        </p:nvSpPr>
        <p:spPr>
          <a:xfrm>
            <a:off x="619124" y="3990975"/>
            <a:ext cx="1981201" cy="1270000"/>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331469" lvl="1" marL="914400" algn="l">
              <a:lnSpc>
                <a:spcPct val="90000"/>
              </a:lnSpc>
              <a:spcBef>
                <a:spcPts val="6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14" name="Google Shape;514;p61"/>
          <p:cNvSpPr txBox="1"/>
          <p:nvPr>
            <p:ph idx="3" type="body"/>
          </p:nvPr>
        </p:nvSpPr>
        <p:spPr>
          <a:xfrm>
            <a:off x="2752724" y="3621643"/>
            <a:ext cx="1981201" cy="369332"/>
          </a:xfrm>
          <a:prstGeom prst="rect">
            <a:avLst/>
          </a:prstGeom>
          <a:noFill/>
          <a:ln>
            <a:noFill/>
          </a:ln>
        </p:spPr>
        <p:txBody>
          <a:bodyPr anchorCtr="0" anchor="b" bIns="45700" lIns="0" spcFirstLastPara="1" rIns="0" wrap="square" tIns="45700">
            <a:spAutoFit/>
          </a:bodyPr>
          <a:lstStyle>
            <a:lvl1pPr indent="-228600" lvl="0" marL="457200" algn="l">
              <a:lnSpc>
                <a:spcPct val="90000"/>
              </a:lnSpc>
              <a:spcBef>
                <a:spcPts val="0"/>
              </a:spcBef>
              <a:spcAft>
                <a:spcPts val="0"/>
              </a:spcAft>
              <a:buClr>
                <a:schemeClr val="lt1"/>
              </a:buClr>
              <a:buSzPts val="1800"/>
              <a:buNone/>
              <a:defRPr sz="2000"/>
            </a:lvl1pPr>
            <a:lvl2pPr indent="-331469" lvl="1" marL="914400" algn="l">
              <a:lnSpc>
                <a:spcPct val="90000"/>
              </a:lnSpc>
              <a:spcBef>
                <a:spcPts val="12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15" name="Google Shape;515;p61"/>
          <p:cNvSpPr txBox="1"/>
          <p:nvPr>
            <p:ph idx="4" type="body"/>
          </p:nvPr>
        </p:nvSpPr>
        <p:spPr>
          <a:xfrm>
            <a:off x="2752724" y="3990975"/>
            <a:ext cx="1981201" cy="1270000"/>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331469" lvl="1" marL="914400" algn="l">
              <a:lnSpc>
                <a:spcPct val="90000"/>
              </a:lnSpc>
              <a:spcBef>
                <a:spcPts val="6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16" name="Google Shape;516;p61"/>
          <p:cNvSpPr txBox="1"/>
          <p:nvPr>
            <p:ph idx="5" type="body"/>
          </p:nvPr>
        </p:nvSpPr>
        <p:spPr>
          <a:xfrm>
            <a:off x="4886324" y="3621643"/>
            <a:ext cx="1981201" cy="369332"/>
          </a:xfrm>
          <a:prstGeom prst="rect">
            <a:avLst/>
          </a:prstGeom>
          <a:noFill/>
          <a:ln>
            <a:noFill/>
          </a:ln>
        </p:spPr>
        <p:txBody>
          <a:bodyPr anchorCtr="0" anchor="b" bIns="45700" lIns="0" spcFirstLastPara="1" rIns="0" wrap="square" tIns="45700">
            <a:spAutoFit/>
          </a:bodyPr>
          <a:lstStyle>
            <a:lvl1pPr indent="-228600" lvl="0" marL="457200" algn="l">
              <a:lnSpc>
                <a:spcPct val="90000"/>
              </a:lnSpc>
              <a:spcBef>
                <a:spcPts val="0"/>
              </a:spcBef>
              <a:spcAft>
                <a:spcPts val="0"/>
              </a:spcAft>
              <a:buClr>
                <a:schemeClr val="lt1"/>
              </a:buClr>
              <a:buSzPts val="1800"/>
              <a:buNone/>
              <a:defRPr sz="2000"/>
            </a:lvl1pPr>
            <a:lvl2pPr indent="-331469" lvl="1" marL="914400" algn="l">
              <a:lnSpc>
                <a:spcPct val="90000"/>
              </a:lnSpc>
              <a:spcBef>
                <a:spcPts val="12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17" name="Google Shape;517;p61"/>
          <p:cNvSpPr txBox="1"/>
          <p:nvPr>
            <p:ph idx="6" type="body"/>
          </p:nvPr>
        </p:nvSpPr>
        <p:spPr>
          <a:xfrm>
            <a:off x="4886324" y="3990975"/>
            <a:ext cx="1981201" cy="1270000"/>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331469" lvl="1" marL="914400" algn="l">
              <a:lnSpc>
                <a:spcPct val="90000"/>
              </a:lnSpc>
              <a:spcBef>
                <a:spcPts val="6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Option 11">
  <p:cSld name="Thank You Option 11">
    <p:spTree>
      <p:nvGrpSpPr>
        <p:cNvPr id="518" name="Shape 518"/>
        <p:cNvGrpSpPr/>
        <p:nvPr/>
      </p:nvGrpSpPr>
      <p:grpSpPr>
        <a:xfrm>
          <a:off x="0" y="0"/>
          <a:ext cx="0" cy="0"/>
          <a:chOff x="0" y="0"/>
          <a:chExt cx="0" cy="0"/>
        </a:xfrm>
      </p:grpSpPr>
      <p:pic>
        <p:nvPicPr>
          <p:cNvPr id="519" name="Google Shape;519;p62"/>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520" name="Google Shape;520;p62"/>
          <p:cNvSpPr txBox="1"/>
          <p:nvPr/>
        </p:nvSpPr>
        <p:spPr>
          <a:xfrm>
            <a:off x="504476" y="6389813"/>
            <a:ext cx="3937296" cy="184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00">
                <a:solidFill>
                  <a:schemeClr val="lt1"/>
                </a:solidFill>
                <a:latin typeface="Arial"/>
                <a:ea typeface="Arial"/>
                <a:cs typeface="Arial"/>
                <a:sym typeface="Arial"/>
              </a:rPr>
              <a:t>© 2022, Amazon Web Services, Inc. or its affiliates. All rights reserved. Amazon Confidential and Trademark.</a:t>
            </a:r>
            <a:endParaRPr/>
          </a:p>
        </p:txBody>
      </p:sp>
      <p:sp>
        <p:nvSpPr>
          <p:cNvPr id="521" name="Google Shape;521;p62"/>
          <p:cNvSpPr txBox="1"/>
          <p:nvPr/>
        </p:nvSpPr>
        <p:spPr>
          <a:xfrm>
            <a:off x="609600" y="2461211"/>
            <a:ext cx="6257926" cy="92333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rPr lang="en-US" sz="4800">
                <a:solidFill>
                  <a:schemeClr val="lt1"/>
                </a:solidFill>
                <a:latin typeface="Arial"/>
                <a:ea typeface="Arial"/>
                <a:cs typeface="Arial"/>
                <a:sym typeface="Arial"/>
              </a:rPr>
              <a:t>Thank you!</a:t>
            </a:r>
            <a:endParaRPr/>
          </a:p>
        </p:txBody>
      </p:sp>
      <p:pic>
        <p:nvPicPr>
          <p:cNvPr id="522" name="Google Shape;522;p62"/>
          <p:cNvPicPr preferRelativeResize="0"/>
          <p:nvPr/>
        </p:nvPicPr>
        <p:blipFill rotWithShape="1">
          <a:blip r:embed="rId3">
            <a:alphaModFix/>
          </a:blip>
          <a:srcRect b="0" l="0" r="0" t="0"/>
          <a:stretch/>
        </p:blipFill>
        <p:spPr>
          <a:xfrm>
            <a:off x="625602" y="703823"/>
            <a:ext cx="1003173" cy="600189"/>
          </a:xfrm>
          <a:prstGeom prst="rect">
            <a:avLst/>
          </a:prstGeom>
          <a:noFill/>
          <a:ln>
            <a:noFill/>
          </a:ln>
        </p:spPr>
      </p:pic>
      <p:sp>
        <p:nvSpPr>
          <p:cNvPr id="523" name="Google Shape;523;p62"/>
          <p:cNvSpPr txBox="1"/>
          <p:nvPr>
            <p:ph idx="1" type="body"/>
          </p:nvPr>
        </p:nvSpPr>
        <p:spPr>
          <a:xfrm>
            <a:off x="619124" y="3621643"/>
            <a:ext cx="1981201" cy="369332"/>
          </a:xfrm>
          <a:prstGeom prst="rect">
            <a:avLst/>
          </a:prstGeom>
          <a:noFill/>
          <a:ln>
            <a:noFill/>
          </a:ln>
        </p:spPr>
        <p:txBody>
          <a:bodyPr anchorCtr="0" anchor="b" bIns="45700" lIns="0" spcFirstLastPara="1" rIns="0" wrap="square" tIns="45700">
            <a:spAutoFit/>
          </a:bodyPr>
          <a:lstStyle>
            <a:lvl1pPr indent="-228600" lvl="0" marL="457200" algn="l">
              <a:lnSpc>
                <a:spcPct val="90000"/>
              </a:lnSpc>
              <a:spcBef>
                <a:spcPts val="0"/>
              </a:spcBef>
              <a:spcAft>
                <a:spcPts val="0"/>
              </a:spcAft>
              <a:buClr>
                <a:schemeClr val="lt1"/>
              </a:buClr>
              <a:buSzPts val="1800"/>
              <a:buNone/>
              <a:defRPr sz="2000"/>
            </a:lvl1pPr>
            <a:lvl2pPr indent="-331469" lvl="1" marL="914400" algn="l">
              <a:lnSpc>
                <a:spcPct val="90000"/>
              </a:lnSpc>
              <a:spcBef>
                <a:spcPts val="12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24" name="Google Shape;524;p62"/>
          <p:cNvSpPr txBox="1"/>
          <p:nvPr>
            <p:ph idx="2" type="body"/>
          </p:nvPr>
        </p:nvSpPr>
        <p:spPr>
          <a:xfrm>
            <a:off x="619124" y="3990975"/>
            <a:ext cx="1981201" cy="1270000"/>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331469" lvl="1" marL="914400" algn="l">
              <a:lnSpc>
                <a:spcPct val="90000"/>
              </a:lnSpc>
              <a:spcBef>
                <a:spcPts val="6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25" name="Google Shape;525;p62"/>
          <p:cNvSpPr txBox="1"/>
          <p:nvPr>
            <p:ph idx="3" type="body"/>
          </p:nvPr>
        </p:nvSpPr>
        <p:spPr>
          <a:xfrm>
            <a:off x="2752724" y="3621643"/>
            <a:ext cx="1981201" cy="369332"/>
          </a:xfrm>
          <a:prstGeom prst="rect">
            <a:avLst/>
          </a:prstGeom>
          <a:noFill/>
          <a:ln>
            <a:noFill/>
          </a:ln>
        </p:spPr>
        <p:txBody>
          <a:bodyPr anchorCtr="0" anchor="b" bIns="45700" lIns="0" spcFirstLastPara="1" rIns="0" wrap="square" tIns="45700">
            <a:spAutoFit/>
          </a:bodyPr>
          <a:lstStyle>
            <a:lvl1pPr indent="-228600" lvl="0" marL="457200" algn="l">
              <a:lnSpc>
                <a:spcPct val="90000"/>
              </a:lnSpc>
              <a:spcBef>
                <a:spcPts val="0"/>
              </a:spcBef>
              <a:spcAft>
                <a:spcPts val="0"/>
              </a:spcAft>
              <a:buClr>
                <a:schemeClr val="lt1"/>
              </a:buClr>
              <a:buSzPts val="1800"/>
              <a:buNone/>
              <a:defRPr sz="2000"/>
            </a:lvl1pPr>
            <a:lvl2pPr indent="-331469" lvl="1" marL="914400" algn="l">
              <a:lnSpc>
                <a:spcPct val="90000"/>
              </a:lnSpc>
              <a:spcBef>
                <a:spcPts val="12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26" name="Google Shape;526;p62"/>
          <p:cNvSpPr txBox="1"/>
          <p:nvPr>
            <p:ph idx="4" type="body"/>
          </p:nvPr>
        </p:nvSpPr>
        <p:spPr>
          <a:xfrm>
            <a:off x="2752724" y="3990975"/>
            <a:ext cx="1981201" cy="1270000"/>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331469" lvl="1" marL="914400" algn="l">
              <a:lnSpc>
                <a:spcPct val="90000"/>
              </a:lnSpc>
              <a:spcBef>
                <a:spcPts val="6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27" name="Google Shape;527;p62"/>
          <p:cNvSpPr txBox="1"/>
          <p:nvPr>
            <p:ph idx="5" type="body"/>
          </p:nvPr>
        </p:nvSpPr>
        <p:spPr>
          <a:xfrm>
            <a:off x="4886324" y="3621643"/>
            <a:ext cx="1981201" cy="369332"/>
          </a:xfrm>
          <a:prstGeom prst="rect">
            <a:avLst/>
          </a:prstGeom>
          <a:noFill/>
          <a:ln>
            <a:noFill/>
          </a:ln>
        </p:spPr>
        <p:txBody>
          <a:bodyPr anchorCtr="0" anchor="b" bIns="45700" lIns="0" spcFirstLastPara="1" rIns="0" wrap="square" tIns="45700">
            <a:spAutoFit/>
          </a:bodyPr>
          <a:lstStyle>
            <a:lvl1pPr indent="-228600" lvl="0" marL="457200" algn="l">
              <a:lnSpc>
                <a:spcPct val="90000"/>
              </a:lnSpc>
              <a:spcBef>
                <a:spcPts val="0"/>
              </a:spcBef>
              <a:spcAft>
                <a:spcPts val="0"/>
              </a:spcAft>
              <a:buClr>
                <a:schemeClr val="lt1"/>
              </a:buClr>
              <a:buSzPts val="1800"/>
              <a:buNone/>
              <a:defRPr sz="2000"/>
            </a:lvl1pPr>
            <a:lvl2pPr indent="-331469" lvl="1" marL="914400" algn="l">
              <a:lnSpc>
                <a:spcPct val="90000"/>
              </a:lnSpc>
              <a:spcBef>
                <a:spcPts val="12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28" name="Google Shape;528;p62"/>
          <p:cNvSpPr txBox="1"/>
          <p:nvPr>
            <p:ph idx="6" type="body"/>
          </p:nvPr>
        </p:nvSpPr>
        <p:spPr>
          <a:xfrm>
            <a:off x="4886324" y="3990975"/>
            <a:ext cx="1981201" cy="1270000"/>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331469" lvl="1" marL="914400" algn="l">
              <a:lnSpc>
                <a:spcPct val="90000"/>
              </a:lnSpc>
              <a:spcBef>
                <a:spcPts val="6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Option 12">
  <p:cSld name="Thank You Option 12">
    <p:spTree>
      <p:nvGrpSpPr>
        <p:cNvPr id="529" name="Shape 529"/>
        <p:cNvGrpSpPr/>
        <p:nvPr/>
      </p:nvGrpSpPr>
      <p:grpSpPr>
        <a:xfrm>
          <a:off x="0" y="0"/>
          <a:ext cx="0" cy="0"/>
          <a:chOff x="0" y="0"/>
          <a:chExt cx="0" cy="0"/>
        </a:xfrm>
      </p:grpSpPr>
      <p:pic>
        <p:nvPicPr>
          <p:cNvPr id="530" name="Google Shape;530;p63"/>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531" name="Google Shape;531;p63"/>
          <p:cNvSpPr txBox="1"/>
          <p:nvPr/>
        </p:nvSpPr>
        <p:spPr>
          <a:xfrm>
            <a:off x="504476" y="6389813"/>
            <a:ext cx="3937296" cy="184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00">
                <a:solidFill>
                  <a:schemeClr val="lt1"/>
                </a:solidFill>
                <a:latin typeface="Arial"/>
                <a:ea typeface="Arial"/>
                <a:cs typeface="Arial"/>
                <a:sym typeface="Arial"/>
              </a:rPr>
              <a:t>© 2022, Amazon Web Services, Inc. or its affiliates. All rights reserved. Amazon Confidential and Trademark.</a:t>
            </a:r>
            <a:endParaRPr/>
          </a:p>
        </p:txBody>
      </p:sp>
      <p:sp>
        <p:nvSpPr>
          <p:cNvPr id="532" name="Google Shape;532;p63"/>
          <p:cNvSpPr txBox="1"/>
          <p:nvPr/>
        </p:nvSpPr>
        <p:spPr>
          <a:xfrm>
            <a:off x="609600" y="2461211"/>
            <a:ext cx="6257926" cy="92333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rPr lang="en-US" sz="4800">
                <a:solidFill>
                  <a:schemeClr val="lt1"/>
                </a:solidFill>
                <a:latin typeface="Arial"/>
                <a:ea typeface="Arial"/>
                <a:cs typeface="Arial"/>
                <a:sym typeface="Arial"/>
              </a:rPr>
              <a:t>Thank you!</a:t>
            </a:r>
            <a:endParaRPr/>
          </a:p>
        </p:txBody>
      </p:sp>
      <p:pic>
        <p:nvPicPr>
          <p:cNvPr id="533" name="Google Shape;533;p63"/>
          <p:cNvPicPr preferRelativeResize="0"/>
          <p:nvPr/>
        </p:nvPicPr>
        <p:blipFill rotWithShape="1">
          <a:blip r:embed="rId3">
            <a:alphaModFix/>
          </a:blip>
          <a:srcRect b="0" l="0" r="0" t="0"/>
          <a:stretch/>
        </p:blipFill>
        <p:spPr>
          <a:xfrm>
            <a:off x="625602" y="703823"/>
            <a:ext cx="1003173" cy="600189"/>
          </a:xfrm>
          <a:prstGeom prst="rect">
            <a:avLst/>
          </a:prstGeom>
          <a:noFill/>
          <a:ln>
            <a:noFill/>
          </a:ln>
        </p:spPr>
      </p:pic>
      <p:sp>
        <p:nvSpPr>
          <p:cNvPr id="534" name="Google Shape;534;p63"/>
          <p:cNvSpPr txBox="1"/>
          <p:nvPr>
            <p:ph idx="1" type="body"/>
          </p:nvPr>
        </p:nvSpPr>
        <p:spPr>
          <a:xfrm>
            <a:off x="619124" y="3621643"/>
            <a:ext cx="1981201" cy="369332"/>
          </a:xfrm>
          <a:prstGeom prst="rect">
            <a:avLst/>
          </a:prstGeom>
          <a:noFill/>
          <a:ln>
            <a:noFill/>
          </a:ln>
        </p:spPr>
        <p:txBody>
          <a:bodyPr anchorCtr="0" anchor="b" bIns="45700" lIns="0" spcFirstLastPara="1" rIns="0" wrap="square" tIns="45700">
            <a:spAutoFit/>
          </a:bodyPr>
          <a:lstStyle>
            <a:lvl1pPr indent="-228600" lvl="0" marL="457200" algn="l">
              <a:lnSpc>
                <a:spcPct val="90000"/>
              </a:lnSpc>
              <a:spcBef>
                <a:spcPts val="0"/>
              </a:spcBef>
              <a:spcAft>
                <a:spcPts val="0"/>
              </a:spcAft>
              <a:buClr>
                <a:schemeClr val="lt1"/>
              </a:buClr>
              <a:buSzPts val="1800"/>
              <a:buNone/>
              <a:defRPr sz="2000"/>
            </a:lvl1pPr>
            <a:lvl2pPr indent="-331469" lvl="1" marL="914400" algn="l">
              <a:lnSpc>
                <a:spcPct val="90000"/>
              </a:lnSpc>
              <a:spcBef>
                <a:spcPts val="12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35" name="Google Shape;535;p63"/>
          <p:cNvSpPr txBox="1"/>
          <p:nvPr>
            <p:ph idx="2" type="body"/>
          </p:nvPr>
        </p:nvSpPr>
        <p:spPr>
          <a:xfrm>
            <a:off x="619124" y="3990975"/>
            <a:ext cx="1981201" cy="1270000"/>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331469" lvl="1" marL="914400" algn="l">
              <a:lnSpc>
                <a:spcPct val="90000"/>
              </a:lnSpc>
              <a:spcBef>
                <a:spcPts val="6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36" name="Google Shape;536;p63"/>
          <p:cNvSpPr txBox="1"/>
          <p:nvPr>
            <p:ph idx="3" type="body"/>
          </p:nvPr>
        </p:nvSpPr>
        <p:spPr>
          <a:xfrm>
            <a:off x="2752724" y="3621643"/>
            <a:ext cx="1981201" cy="369332"/>
          </a:xfrm>
          <a:prstGeom prst="rect">
            <a:avLst/>
          </a:prstGeom>
          <a:noFill/>
          <a:ln>
            <a:noFill/>
          </a:ln>
        </p:spPr>
        <p:txBody>
          <a:bodyPr anchorCtr="0" anchor="b" bIns="45700" lIns="0" spcFirstLastPara="1" rIns="0" wrap="square" tIns="45700">
            <a:spAutoFit/>
          </a:bodyPr>
          <a:lstStyle>
            <a:lvl1pPr indent="-228600" lvl="0" marL="457200" algn="l">
              <a:lnSpc>
                <a:spcPct val="90000"/>
              </a:lnSpc>
              <a:spcBef>
                <a:spcPts val="0"/>
              </a:spcBef>
              <a:spcAft>
                <a:spcPts val="0"/>
              </a:spcAft>
              <a:buClr>
                <a:schemeClr val="lt1"/>
              </a:buClr>
              <a:buSzPts val="1800"/>
              <a:buNone/>
              <a:defRPr sz="2000"/>
            </a:lvl1pPr>
            <a:lvl2pPr indent="-331469" lvl="1" marL="914400" algn="l">
              <a:lnSpc>
                <a:spcPct val="90000"/>
              </a:lnSpc>
              <a:spcBef>
                <a:spcPts val="12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37" name="Google Shape;537;p63"/>
          <p:cNvSpPr txBox="1"/>
          <p:nvPr>
            <p:ph idx="4" type="body"/>
          </p:nvPr>
        </p:nvSpPr>
        <p:spPr>
          <a:xfrm>
            <a:off x="2752724" y="3990975"/>
            <a:ext cx="1981201" cy="1270000"/>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331469" lvl="1" marL="914400" algn="l">
              <a:lnSpc>
                <a:spcPct val="90000"/>
              </a:lnSpc>
              <a:spcBef>
                <a:spcPts val="6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38" name="Google Shape;538;p63"/>
          <p:cNvSpPr txBox="1"/>
          <p:nvPr>
            <p:ph idx="5" type="body"/>
          </p:nvPr>
        </p:nvSpPr>
        <p:spPr>
          <a:xfrm>
            <a:off x="4886324" y="3621643"/>
            <a:ext cx="1981201" cy="369332"/>
          </a:xfrm>
          <a:prstGeom prst="rect">
            <a:avLst/>
          </a:prstGeom>
          <a:noFill/>
          <a:ln>
            <a:noFill/>
          </a:ln>
        </p:spPr>
        <p:txBody>
          <a:bodyPr anchorCtr="0" anchor="b" bIns="45700" lIns="0" spcFirstLastPara="1" rIns="0" wrap="square" tIns="45700">
            <a:spAutoFit/>
          </a:bodyPr>
          <a:lstStyle>
            <a:lvl1pPr indent="-228600" lvl="0" marL="457200" algn="l">
              <a:lnSpc>
                <a:spcPct val="90000"/>
              </a:lnSpc>
              <a:spcBef>
                <a:spcPts val="0"/>
              </a:spcBef>
              <a:spcAft>
                <a:spcPts val="0"/>
              </a:spcAft>
              <a:buClr>
                <a:schemeClr val="lt1"/>
              </a:buClr>
              <a:buSzPts val="1800"/>
              <a:buNone/>
              <a:defRPr sz="2000"/>
            </a:lvl1pPr>
            <a:lvl2pPr indent="-331469" lvl="1" marL="914400" algn="l">
              <a:lnSpc>
                <a:spcPct val="90000"/>
              </a:lnSpc>
              <a:spcBef>
                <a:spcPts val="12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39" name="Google Shape;539;p63"/>
          <p:cNvSpPr txBox="1"/>
          <p:nvPr>
            <p:ph idx="6" type="body"/>
          </p:nvPr>
        </p:nvSpPr>
        <p:spPr>
          <a:xfrm>
            <a:off x="4886324" y="3990975"/>
            <a:ext cx="1981201" cy="1270000"/>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331469" lvl="1" marL="914400" algn="l">
              <a:lnSpc>
                <a:spcPct val="90000"/>
              </a:lnSpc>
              <a:spcBef>
                <a:spcPts val="6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Option 13">
  <p:cSld name="Thank You Option 13">
    <p:spTree>
      <p:nvGrpSpPr>
        <p:cNvPr id="540" name="Shape 540"/>
        <p:cNvGrpSpPr/>
        <p:nvPr/>
      </p:nvGrpSpPr>
      <p:grpSpPr>
        <a:xfrm>
          <a:off x="0" y="0"/>
          <a:ext cx="0" cy="0"/>
          <a:chOff x="0" y="0"/>
          <a:chExt cx="0" cy="0"/>
        </a:xfrm>
      </p:grpSpPr>
      <p:pic>
        <p:nvPicPr>
          <p:cNvPr id="541" name="Google Shape;541;p64"/>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542" name="Google Shape;542;p64"/>
          <p:cNvSpPr txBox="1"/>
          <p:nvPr/>
        </p:nvSpPr>
        <p:spPr>
          <a:xfrm>
            <a:off x="504476" y="6389813"/>
            <a:ext cx="3937296" cy="184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00">
                <a:solidFill>
                  <a:schemeClr val="lt1"/>
                </a:solidFill>
                <a:latin typeface="Arial"/>
                <a:ea typeface="Arial"/>
                <a:cs typeface="Arial"/>
                <a:sym typeface="Arial"/>
              </a:rPr>
              <a:t>© 2022, Amazon Web Services, Inc. or its affiliates. All rights reserved. Amazon Confidential and Trademark.</a:t>
            </a:r>
            <a:endParaRPr/>
          </a:p>
        </p:txBody>
      </p:sp>
      <p:sp>
        <p:nvSpPr>
          <p:cNvPr id="543" name="Google Shape;543;p64"/>
          <p:cNvSpPr txBox="1"/>
          <p:nvPr/>
        </p:nvSpPr>
        <p:spPr>
          <a:xfrm>
            <a:off x="609600" y="2461211"/>
            <a:ext cx="6257926" cy="92333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rPr lang="en-US" sz="4800">
                <a:solidFill>
                  <a:schemeClr val="lt1"/>
                </a:solidFill>
                <a:latin typeface="Arial"/>
                <a:ea typeface="Arial"/>
                <a:cs typeface="Arial"/>
                <a:sym typeface="Arial"/>
              </a:rPr>
              <a:t>Thank you!</a:t>
            </a:r>
            <a:endParaRPr/>
          </a:p>
        </p:txBody>
      </p:sp>
      <p:pic>
        <p:nvPicPr>
          <p:cNvPr id="544" name="Google Shape;544;p64"/>
          <p:cNvPicPr preferRelativeResize="0"/>
          <p:nvPr/>
        </p:nvPicPr>
        <p:blipFill rotWithShape="1">
          <a:blip r:embed="rId3">
            <a:alphaModFix/>
          </a:blip>
          <a:srcRect b="0" l="0" r="0" t="0"/>
          <a:stretch/>
        </p:blipFill>
        <p:spPr>
          <a:xfrm>
            <a:off x="625602" y="703823"/>
            <a:ext cx="1003173" cy="600189"/>
          </a:xfrm>
          <a:prstGeom prst="rect">
            <a:avLst/>
          </a:prstGeom>
          <a:noFill/>
          <a:ln>
            <a:noFill/>
          </a:ln>
        </p:spPr>
      </p:pic>
      <p:sp>
        <p:nvSpPr>
          <p:cNvPr id="545" name="Google Shape;545;p64"/>
          <p:cNvSpPr txBox="1"/>
          <p:nvPr>
            <p:ph idx="1" type="body"/>
          </p:nvPr>
        </p:nvSpPr>
        <p:spPr>
          <a:xfrm>
            <a:off x="619124" y="3621643"/>
            <a:ext cx="1981201" cy="369332"/>
          </a:xfrm>
          <a:prstGeom prst="rect">
            <a:avLst/>
          </a:prstGeom>
          <a:noFill/>
          <a:ln>
            <a:noFill/>
          </a:ln>
        </p:spPr>
        <p:txBody>
          <a:bodyPr anchorCtr="0" anchor="b" bIns="45700" lIns="0" spcFirstLastPara="1" rIns="0" wrap="square" tIns="45700">
            <a:spAutoFit/>
          </a:bodyPr>
          <a:lstStyle>
            <a:lvl1pPr indent="-228600" lvl="0" marL="457200" algn="l">
              <a:lnSpc>
                <a:spcPct val="90000"/>
              </a:lnSpc>
              <a:spcBef>
                <a:spcPts val="0"/>
              </a:spcBef>
              <a:spcAft>
                <a:spcPts val="0"/>
              </a:spcAft>
              <a:buClr>
                <a:schemeClr val="lt1"/>
              </a:buClr>
              <a:buSzPts val="1800"/>
              <a:buNone/>
              <a:defRPr sz="2000"/>
            </a:lvl1pPr>
            <a:lvl2pPr indent="-331469" lvl="1" marL="914400" algn="l">
              <a:lnSpc>
                <a:spcPct val="90000"/>
              </a:lnSpc>
              <a:spcBef>
                <a:spcPts val="12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46" name="Google Shape;546;p64"/>
          <p:cNvSpPr txBox="1"/>
          <p:nvPr>
            <p:ph idx="2" type="body"/>
          </p:nvPr>
        </p:nvSpPr>
        <p:spPr>
          <a:xfrm>
            <a:off x="619124" y="3990975"/>
            <a:ext cx="1981201" cy="1270000"/>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331469" lvl="1" marL="914400" algn="l">
              <a:lnSpc>
                <a:spcPct val="90000"/>
              </a:lnSpc>
              <a:spcBef>
                <a:spcPts val="6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47" name="Google Shape;547;p64"/>
          <p:cNvSpPr txBox="1"/>
          <p:nvPr>
            <p:ph idx="3" type="body"/>
          </p:nvPr>
        </p:nvSpPr>
        <p:spPr>
          <a:xfrm>
            <a:off x="2752724" y="3621643"/>
            <a:ext cx="1981201" cy="369332"/>
          </a:xfrm>
          <a:prstGeom prst="rect">
            <a:avLst/>
          </a:prstGeom>
          <a:noFill/>
          <a:ln>
            <a:noFill/>
          </a:ln>
        </p:spPr>
        <p:txBody>
          <a:bodyPr anchorCtr="0" anchor="b" bIns="45700" lIns="0" spcFirstLastPara="1" rIns="0" wrap="square" tIns="45700">
            <a:spAutoFit/>
          </a:bodyPr>
          <a:lstStyle>
            <a:lvl1pPr indent="-228600" lvl="0" marL="457200" algn="l">
              <a:lnSpc>
                <a:spcPct val="90000"/>
              </a:lnSpc>
              <a:spcBef>
                <a:spcPts val="0"/>
              </a:spcBef>
              <a:spcAft>
                <a:spcPts val="0"/>
              </a:spcAft>
              <a:buClr>
                <a:schemeClr val="lt1"/>
              </a:buClr>
              <a:buSzPts val="1800"/>
              <a:buNone/>
              <a:defRPr sz="2000"/>
            </a:lvl1pPr>
            <a:lvl2pPr indent="-331469" lvl="1" marL="914400" algn="l">
              <a:lnSpc>
                <a:spcPct val="90000"/>
              </a:lnSpc>
              <a:spcBef>
                <a:spcPts val="12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48" name="Google Shape;548;p64"/>
          <p:cNvSpPr txBox="1"/>
          <p:nvPr>
            <p:ph idx="4" type="body"/>
          </p:nvPr>
        </p:nvSpPr>
        <p:spPr>
          <a:xfrm>
            <a:off x="2752724" y="3990975"/>
            <a:ext cx="1981201" cy="1270000"/>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331469" lvl="1" marL="914400" algn="l">
              <a:lnSpc>
                <a:spcPct val="90000"/>
              </a:lnSpc>
              <a:spcBef>
                <a:spcPts val="6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49" name="Google Shape;549;p64"/>
          <p:cNvSpPr txBox="1"/>
          <p:nvPr>
            <p:ph idx="5" type="body"/>
          </p:nvPr>
        </p:nvSpPr>
        <p:spPr>
          <a:xfrm>
            <a:off x="4886324" y="3621643"/>
            <a:ext cx="1981201" cy="369332"/>
          </a:xfrm>
          <a:prstGeom prst="rect">
            <a:avLst/>
          </a:prstGeom>
          <a:noFill/>
          <a:ln>
            <a:noFill/>
          </a:ln>
        </p:spPr>
        <p:txBody>
          <a:bodyPr anchorCtr="0" anchor="b" bIns="45700" lIns="0" spcFirstLastPara="1" rIns="0" wrap="square" tIns="45700">
            <a:spAutoFit/>
          </a:bodyPr>
          <a:lstStyle>
            <a:lvl1pPr indent="-228600" lvl="0" marL="457200" algn="l">
              <a:lnSpc>
                <a:spcPct val="90000"/>
              </a:lnSpc>
              <a:spcBef>
                <a:spcPts val="0"/>
              </a:spcBef>
              <a:spcAft>
                <a:spcPts val="0"/>
              </a:spcAft>
              <a:buClr>
                <a:schemeClr val="lt1"/>
              </a:buClr>
              <a:buSzPts val="1800"/>
              <a:buNone/>
              <a:defRPr sz="2000"/>
            </a:lvl1pPr>
            <a:lvl2pPr indent="-331469" lvl="1" marL="914400" algn="l">
              <a:lnSpc>
                <a:spcPct val="90000"/>
              </a:lnSpc>
              <a:spcBef>
                <a:spcPts val="12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50" name="Google Shape;550;p64"/>
          <p:cNvSpPr txBox="1"/>
          <p:nvPr>
            <p:ph idx="6" type="body"/>
          </p:nvPr>
        </p:nvSpPr>
        <p:spPr>
          <a:xfrm>
            <a:off x="4886324" y="3990975"/>
            <a:ext cx="1981201" cy="1270000"/>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331469" lvl="1" marL="914400" algn="l">
              <a:lnSpc>
                <a:spcPct val="90000"/>
              </a:lnSpc>
              <a:spcBef>
                <a:spcPts val="6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Option 14">
  <p:cSld name="Thank You Option 14">
    <p:spTree>
      <p:nvGrpSpPr>
        <p:cNvPr id="551" name="Shape 551"/>
        <p:cNvGrpSpPr/>
        <p:nvPr/>
      </p:nvGrpSpPr>
      <p:grpSpPr>
        <a:xfrm>
          <a:off x="0" y="0"/>
          <a:ext cx="0" cy="0"/>
          <a:chOff x="0" y="0"/>
          <a:chExt cx="0" cy="0"/>
        </a:xfrm>
      </p:grpSpPr>
      <p:pic>
        <p:nvPicPr>
          <p:cNvPr id="552" name="Google Shape;552;p65"/>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553" name="Google Shape;553;p65"/>
          <p:cNvSpPr txBox="1"/>
          <p:nvPr/>
        </p:nvSpPr>
        <p:spPr>
          <a:xfrm>
            <a:off x="504476" y="6389813"/>
            <a:ext cx="3937296" cy="184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00">
                <a:solidFill>
                  <a:schemeClr val="lt1"/>
                </a:solidFill>
                <a:latin typeface="Arial"/>
                <a:ea typeface="Arial"/>
                <a:cs typeface="Arial"/>
                <a:sym typeface="Arial"/>
              </a:rPr>
              <a:t>© 2022, Amazon Web Services, Inc. or its affiliates. All rights reserved. Amazon Confidential and Trademark.</a:t>
            </a:r>
            <a:endParaRPr/>
          </a:p>
        </p:txBody>
      </p:sp>
      <p:sp>
        <p:nvSpPr>
          <p:cNvPr id="554" name="Google Shape;554;p65"/>
          <p:cNvSpPr txBox="1"/>
          <p:nvPr/>
        </p:nvSpPr>
        <p:spPr>
          <a:xfrm>
            <a:off x="609600" y="2461211"/>
            <a:ext cx="6257926" cy="92333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rPr lang="en-US" sz="4800">
                <a:solidFill>
                  <a:schemeClr val="lt1"/>
                </a:solidFill>
                <a:latin typeface="Arial"/>
                <a:ea typeface="Arial"/>
                <a:cs typeface="Arial"/>
                <a:sym typeface="Arial"/>
              </a:rPr>
              <a:t>Thank you!</a:t>
            </a:r>
            <a:endParaRPr/>
          </a:p>
        </p:txBody>
      </p:sp>
      <p:pic>
        <p:nvPicPr>
          <p:cNvPr id="555" name="Google Shape;555;p65"/>
          <p:cNvPicPr preferRelativeResize="0"/>
          <p:nvPr/>
        </p:nvPicPr>
        <p:blipFill rotWithShape="1">
          <a:blip r:embed="rId3">
            <a:alphaModFix/>
          </a:blip>
          <a:srcRect b="0" l="0" r="0" t="0"/>
          <a:stretch/>
        </p:blipFill>
        <p:spPr>
          <a:xfrm>
            <a:off x="625602" y="703823"/>
            <a:ext cx="1003173" cy="600189"/>
          </a:xfrm>
          <a:prstGeom prst="rect">
            <a:avLst/>
          </a:prstGeom>
          <a:noFill/>
          <a:ln>
            <a:noFill/>
          </a:ln>
        </p:spPr>
      </p:pic>
      <p:sp>
        <p:nvSpPr>
          <p:cNvPr id="556" name="Google Shape;556;p65"/>
          <p:cNvSpPr txBox="1"/>
          <p:nvPr>
            <p:ph idx="1" type="body"/>
          </p:nvPr>
        </p:nvSpPr>
        <p:spPr>
          <a:xfrm>
            <a:off x="619124" y="3621643"/>
            <a:ext cx="1981201" cy="369332"/>
          </a:xfrm>
          <a:prstGeom prst="rect">
            <a:avLst/>
          </a:prstGeom>
          <a:noFill/>
          <a:ln>
            <a:noFill/>
          </a:ln>
        </p:spPr>
        <p:txBody>
          <a:bodyPr anchorCtr="0" anchor="b" bIns="45700" lIns="0" spcFirstLastPara="1" rIns="0" wrap="square" tIns="45700">
            <a:spAutoFit/>
          </a:bodyPr>
          <a:lstStyle>
            <a:lvl1pPr indent="-228600" lvl="0" marL="457200" algn="l">
              <a:lnSpc>
                <a:spcPct val="90000"/>
              </a:lnSpc>
              <a:spcBef>
                <a:spcPts val="0"/>
              </a:spcBef>
              <a:spcAft>
                <a:spcPts val="0"/>
              </a:spcAft>
              <a:buClr>
                <a:schemeClr val="lt1"/>
              </a:buClr>
              <a:buSzPts val="1800"/>
              <a:buNone/>
              <a:defRPr sz="2000"/>
            </a:lvl1pPr>
            <a:lvl2pPr indent="-331469" lvl="1" marL="914400" algn="l">
              <a:lnSpc>
                <a:spcPct val="90000"/>
              </a:lnSpc>
              <a:spcBef>
                <a:spcPts val="12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57" name="Google Shape;557;p65"/>
          <p:cNvSpPr txBox="1"/>
          <p:nvPr>
            <p:ph idx="2" type="body"/>
          </p:nvPr>
        </p:nvSpPr>
        <p:spPr>
          <a:xfrm>
            <a:off x="619124" y="3990975"/>
            <a:ext cx="1981201" cy="1270000"/>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331469" lvl="1" marL="914400" algn="l">
              <a:lnSpc>
                <a:spcPct val="90000"/>
              </a:lnSpc>
              <a:spcBef>
                <a:spcPts val="6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58" name="Google Shape;558;p65"/>
          <p:cNvSpPr txBox="1"/>
          <p:nvPr>
            <p:ph idx="3" type="body"/>
          </p:nvPr>
        </p:nvSpPr>
        <p:spPr>
          <a:xfrm>
            <a:off x="2752724" y="3621643"/>
            <a:ext cx="1981201" cy="369332"/>
          </a:xfrm>
          <a:prstGeom prst="rect">
            <a:avLst/>
          </a:prstGeom>
          <a:noFill/>
          <a:ln>
            <a:noFill/>
          </a:ln>
        </p:spPr>
        <p:txBody>
          <a:bodyPr anchorCtr="0" anchor="b" bIns="45700" lIns="0" spcFirstLastPara="1" rIns="0" wrap="square" tIns="45700">
            <a:spAutoFit/>
          </a:bodyPr>
          <a:lstStyle>
            <a:lvl1pPr indent="-228600" lvl="0" marL="457200" algn="l">
              <a:lnSpc>
                <a:spcPct val="90000"/>
              </a:lnSpc>
              <a:spcBef>
                <a:spcPts val="0"/>
              </a:spcBef>
              <a:spcAft>
                <a:spcPts val="0"/>
              </a:spcAft>
              <a:buClr>
                <a:schemeClr val="lt1"/>
              </a:buClr>
              <a:buSzPts val="1800"/>
              <a:buNone/>
              <a:defRPr sz="2000"/>
            </a:lvl1pPr>
            <a:lvl2pPr indent="-331469" lvl="1" marL="914400" algn="l">
              <a:lnSpc>
                <a:spcPct val="90000"/>
              </a:lnSpc>
              <a:spcBef>
                <a:spcPts val="12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59" name="Google Shape;559;p65"/>
          <p:cNvSpPr txBox="1"/>
          <p:nvPr>
            <p:ph idx="4" type="body"/>
          </p:nvPr>
        </p:nvSpPr>
        <p:spPr>
          <a:xfrm>
            <a:off x="2752724" y="3990975"/>
            <a:ext cx="1981201" cy="1270000"/>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331469" lvl="1" marL="914400" algn="l">
              <a:lnSpc>
                <a:spcPct val="90000"/>
              </a:lnSpc>
              <a:spcBef>
                <a:spcPts val="6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60" name="Google Shape;560;p65"/>
          <p:cNvSpPr txBox="1"/>
          <p:nvPr>
            <p:ph idx="5" type="body"/>
          </p:nvPr>
        </p:nvSpPr>
        <p:spPr>
          <a:xfrm>
            <a:off x="4886324" y="3621643"/>
            <a:ext cx="1981201" cy="369332"/>
          </a:xfrm>
          <a:prstGeom prst="rect">
            <a:avLst/>
          </a:prstGeom>
          <a:noFill/>
          <a:ln>
            <a:noFill/>
          </a:ln>
        </p:spPr>
        <p:txBody>
          <a:bodyPr anchorCtr="0" anchor="b" bIns="45700" lIns="0" spcFirstLastPara="1" rIns="0" wrap="square" tIns="45700">
            <a:spAutoFit/>
          </a:bodyPr>
          <a:lstStyle>
            <a:lvl1pPr indent="-228600" lvl="0" marL="457200" algn="l">
              <a:lnSpc>
                <a:spcPct val="90000"/>
              </a:lnSpc>
              <a:spcBef>
                <a:spcPts val="0"/>
              </a:spcBef>
              <a:spcAft>
                <a:spcPts val="0"/>
              </a:spcAft>
              <a:buClr>
                <a:schemeClr val="lt1"/>
              </a:buClr>
              <a:buSzPts val="1800"/>
              <a:buNone/>
              <a:defRPr sz="2000"/>
            </a:lvl1pPr>
            <a:lvl2pPr indent="-331469" lvl="1" marL="914400" algn="l">
              <a:lnSpc>
                <a:spcPct val="90000"/>
              </a:lnSpc>
              <a:spcBef>
                <a:spcPts val="12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61" name="Google Shape;561;p65"/>
          <p:cNvSpPr txBox="1"/>
          <p:nvPr>
            <p:ph idx="6" type="body"/>
          </p:nvPr>
        </p:nvSpPr>
        <p:spPr>
          <a:xfrm>
            <a:off x="4886324" y="3990975"/>
            <a:ext cx="1981201" cy="1270000"/>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331469" lvl="1" marL="914400" algn="l">
              <a:lnSpc>
                <a:spcPct val="90000"/>
              </a:lnSpc>
              <a:spcBef>
                <a:spcPts val="6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Option 15">
  <p:cSld name="Thank You Option 15">
    <p:spTree>
      <p:nvGrpSpPr>
        <p:cNvPr id="562" name="Shape 562"/>
        <p:cNvGrpSpPr/>
        <p:nvPr/>
      </p:nvGrpSpPr>
      <p:grpSpPr>
        <a:xfrm>
          <a:off x="0" y="0"/>
          <a:ext cx="0" cy="0"/>
          <a:chOff x="0" y="0"/>
          <a:chExt cx="0" cy="0"/>
        </a:xfrm>
      </p:grpSpPr>
      <p:pic>
        <p:nvPicPr>
          <p:cNvPr id="563" name="Google Shape;563;p66"/>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564" name="Google Shape;564;p66"/>
          <p:cNvSpPr txBox="1"/>
          <p:nvPr/>
        </p:nvSpPr>
        <p:spPr>
          <a:xfrm>
            <a:off x="504476" y="6389813"/>
            <a:ext cx="3937296" cy="184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00">
                <a:solidFill>
                  <a:schemeClr val="lt1"/>
                </a:solidFill>
                <a:latin typeface="Arial"/>
                <a:ea typeface="Arial"/>
                <a:cs typeface="Arial"/>
                <a:sym typeface="Arial"/>
              </a:rPr>
              <a:t>© 2022, Amazon Web Services, Inc. or its affiliates. All rights reserved. Amazon Confidential and Trademark.</a:t>
            </a:r>
            <a:endParaRPr/>
          </a:p>
        </p:txBody>
      </p:sp>
      <p:sp>
        <p:nvSpPr>
          <p:cNvPr id="565" name="Google Shape;565;p66"/>
          <p:cNvSpPr txBox="1"/>
          <p:nvPr/>
        </p:nvSpPr>
        <p:spPr>
          <a:xfrm>
            <a:off x="609600" y="2461211"/>
            <a:ext cx="6257926" cy="92333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rPr lang="en-US" sz="4800">
                <a:solidFill>
                  <a:schemeClr val="lt1"/>
                </a:solidFill>
                <a:latin typeface="Arial"/>
                <a:ea typeface="Arial"/>
                <a:cs typeface="Arial"/>
                <a:sym typeface="Arial"/>
              </a:rPr>
              <a:t>Thank you!</a:t>
            </a:r>
            <a:endParaRPr/>
          </a:p>
        </p:txBody>
      </p:sp>
      <p:pic>
        <p:nvPicPr>
          <p:cNvPr id="566" name="Google Shape;566;p66"/>
          <p:cNvPicPr preferRelativeResize="0"/>
          <p:nvPr/>
        </p:nvPicPr>
        <p:blipFill rotWithShape="1">
          <a:blip r:embed="rId3">
            <a:alphaModFix/>
          </a:blip>
          <a:srcRect b="0" l="0" r="0" t="0"/>
          <a:stretch/>
        </p:blipFill>
        <p:spPr>
          <a:xfrm>
            <a:off x="625602" y="703823"/>
            <a:ext cx="1003173" cy="600189"/>
          </a:xfrm>
          <a:prstGeom prst="rect">
            <a:avLst/>
          </a:prstGeom>
          <a:noFill/>
          <a:ln>
            <a:noFill/>
          </a:ln>
        </p:spPr>
      </p:pic>
      <p:sp>
        <p:nvSpPr>
          <p:cNvPr id="567" name="Google Shape;567;p66"/>
          <p:cNvSpPr txBox="1"/>
          <p:nvPr>
            <p:ph idx="1" type="body"/>
          </p:nvPr>
        </p:nvSpPr>
        <p:spPr>
          <a:xfrm>
            <a:off x="619124" y="3621643"/>
            <a:ext cx="1981201" cy="369332"/>
          </a:xfrm>
          <a:prstGeom prst="rect">
            <a:avLst/>
          </a:prstGeom>
          <a:noFill/>
          <a:ln>
            <a:noFill/>
          </a:ln>
        </p:spPr>
        <p:txBody>
          <a:bodyPr anchorCtr="0" anchor="b" bIns="45700" lIns="0" spcFirstLastPara="1" rIns="0" wrap="square" tIns="45700">
            <a:spAutoFit/>
          </a:bodyPr>
          <a:lstStyle>
            <a:lvl1pPr indent="-228600" lvl="0" marL="457200" algn="l">
              <a:lnSpc>
                <a:spcPct val="90000"/>
              </a:lnSpc>
              <a:spcBef>
                <a:spcPts val="0"/>
              </a:spcBef>
              <a:spcAft>
                <a:spcPts val="0"/>
              </a:spcAft>
              <a:buClr>
                <a:schemeClr val="lt1"/>
              </a:buClr>
              <a:buSzPts val="1800"/>
              <a:buNone/>
              <a:defRPr sz="2000"/>
            </a:lvl1pPr>
            <a:lvl2pPr indent="-331469" lvl="1" marL="914400" algn="l">
              <a:lnSpc>
                <a:spcPct val="90000"/>
              </a:lnSpc>
              <a:spcBef>
                <a:spcPts val="12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68" name="Google Shape;568;p66"/>
          <p:cNvSpPr txBox="1"/>
          <p:nvPr>
            <p:ph idx="2" type="body"/>
          </p:nvPr>
        </p:nvSpPr>
        <p:spPr>
          <a:xfrm>
            <a:off x="619124" y="3990975"/>
            <a:ext cx="1981201" cy="1270000"/>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331469" lvl="1" marL="914400" algn="l">
              <a:lnSpc>
                <a:spcPct val="90000"/>
              </a:lnSpc>
              <a:spcBef>
                <a:spcPts val="6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69" name="Google Shape;569;p66"/>
          <p:cNvSpPr txBox="1"/>
          <p:nvPr>
            <p:ph idx="3" type="body"/>
          </p:nvPr>
        </p:nvSpPr>
        <p:spPr>
          <a:xfrm>
            <a:off x="2752724" y="3621643"/>
            <a:ext cx="1981201" cy="369332"/>
          </a:xfrm>
          <a:prstGeom prst="rect">
            <a:avLst/>
          </a:prstGeom>
          <a:noFill/>
          <a:ln>
            <a:noFill/>
          </a:ln>
        </p:spPr>
        <p:txBody>
          <a:bodyPr anchorCtr="0" anchor="b" bIns="45700" lIns="0" spcFirstLastPara="1" rIns="0" wrap="square" tIns="45700">
            <a:spAutoFit/>
          </a:bodyPr>
          <a:lstStyle>
            <a:lvl1pPr indent="-228600" lvl="0" marL="457200" algn="l">
              <a:lnSpc>
                <a:spcPct val="90000"/>
              </a:lnSpc>
              <a:spcBef>
                <a:spcPts val="0"/>
              </a:spcBef>
              <a:spcAft>
                <a:spcPts val="0"/>
              </a:spcAft>
              <a:buClr>
                <a:schemeClr val="lt1"/>
              </a:buClr>
              <a:buSzPts val="1800"/>
              <a:buNone/>
              <a:defRPr sz="2000"/>
            </a:lvl1pPr>
            <a:lvl2pPr indent="-331469" lvl="1" marL="914400" algn="l">
              <a:lnSpc>
                <a:spcPct val="90000"/>
              </a:lnSpc>
              <a:spcBef>
                <a:spcPts val="12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70" name="Google Shape;570;p66"/>
          <p:cNvSpPr txBox="1"/>
          <p:nvPr>
            <p:ph idx="4" type="body"/>
          </p:nvPr>
        </p:nvSpPr>
        <p:spPr>
          <a:xfrm>
            <a:off x="2752724" y="3990975"/>
            <a:ext cx="1981201" cy="1270000"/>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331469" lvl="1" marL="914400" algn="l">
              <a:lnSpc>
                <a:spcPct val="90000"/>
              </a:lnSpc>
              <a:spcBef>
                <a:spcPts val="6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71" name="Google Shape;571;p66"/>
          <p:cNvSpPr txBox="1"/>
          <p:nvPr>
            <p:ph idx="5" type="body"/>
          </p:nvPr>
        </p:nvSpPr>
        <p:spPr>
          <a:xfrm>
            <a:off x="4886324" y="3621643"/>
            <a:ext cx="1981201" cy="369332"/>
          </a:xfrm>
          <a:prstGeom prst="rect">
            <a:avLst/>
          </a:prstGeom>
          <a:noFill/>
          <a:ln>
            <a:noFill/>
          </a:ln>
        </p:spPr>
        <p:txBody>
          <a:bodyPr anchorCtr="0" anchor="b" bIns="45700" lIns="0" spcFirstLastPara="1" rIns="0" wrap="square" tIns="45700">
            <a:spAutoFit/>
          </a:bodyPr>
          <a:lstStyle>
            <a:lvl1pPr indent="-228600" lvl="0" marL="457200" algn="l">
              <a:lnSpc>
                <a:spcPct val="90000"/>
              </a:lnSpc>
              <a:spcBef>
                <a:spcPts val="0"/>
              </a:spcBef>
              <a:spcAft>
                <a:spcPts val="0"/>
              </a:spcAft>
              <a:buClr>
                <a:schemeClr val="lt1"/>
              </a:buClr>
              <a:buSzPts val="1800"/>
              <a:buNone/>
              <a:defRPr sz="2000"/>
            </a:lvl1pPr>
            <a:lvl2pPr indent="-331469" lvl="1" marL="914400" algn="l">
              <a:lnSpc>
                <a:spcPct val="90000"/>
              </a:lnSpc>
              <a:spcBef>
                <a:spcPts val="12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72" name="Google Shape;572;p66"/>
          <p:cNvSpPr txBox="1"/>
          <p:nvPr>
            <p:ph idx="6" type="body"/>
          </p:nvPr>
        </p:nvSpPr>
        <p:spPr>
          <a:xfrm>
            <a:off x="4886324" y="3990975"/>
            <a:ext cx="1981201" cy="1270000"/>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331469" lvl="1" marL="914400" algn="l">
              <a:lnSpc>
                <a:spcPct val="90000"/>
              </a:lnSpc>
              <a:spcBef>
                <a:spcPts val="6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Option 16">
  <p:cSld name="Thank You Option 16">
    <p:spTree>
      <p:nvGrpSpPr>
        <p:cNvPr id="573" name="Shape 573"/>
        <p:cNvGrpSpPr/>
        <p:nvPr/>
      </p:nvGrpSpPr>
      <p:grpSpPr>
        <a:xfrm>
          <a:off x="0" y="0"/>
          <a:ext cx="0" cy="0"/>
          <a:chOff x="0" y="0"/>
          <a:chExt cx="0" cy="0"/>
        </a:xfrm>
      </p:grpSpPr>
      <p:pic>
        <p:nvPicPr>
          <p:cNvPr id="574" name="Google Shape;574;p67"/>
          <p:cNvPicPr preferRelativeResize="0"/>
          <p:nvPr/>
        </p:nvPicPr>
        <p:blipFill rotWithShape="1">
          <a:blip r:embed="rId2">
            <a:alphaModFix/>
          </a:blip>
          <a:srcRect b="0" l="547" r="0" t="0"/>
          <a:stretch/>
        </p:blipFill>
        <p:spPr>
          <a:xfrm>
            <a:off x="0" y="0"/>
            <a:ext cx="12191999" cy="6858000"/>
          </a:xfrm>
          <a:prstGeom prst="rect">
            <a:avLst/>
          </a:prstGeom>
          <a:noFill/>
          <a:ln>
            <a:noFill/>
          </a:ln>
        </p:spPr>
      </p:pic>
      <p:sp>
        <p:nvSpPr>
          <p:cNvPr id="575" name="Google Shape;575;p67"/>
          <p:cNvSpPr txBox="1"/>
          <p:nvPr/>
        </p:nvSpPr>
        <p:spPr>
          <a:xfrm>
            <a:off x="504476" y="6389813"/>
            <a:ext cx="3937296" cy="184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00">
                <a:solidFill>
                  <a:schemeClr val="lt1"/>
                </a:solidFill>
                <a:latin typeface="Arial"/>
                <a:ea typeface="Arial"/>
                <a:cs typeface="Arial"/>
                <a:sym typeface="Arial"/>
              </a:rPr>
              <a:t>© 2022, Amazon Web Services, Inc. or its affiliates. All rights reserved. Amazon Confidential and Trademark.</a:t>
            </a:r>
            <a:endParaRPr/>
          </a:p>
        </p:txBody>
      </p:sp>
      <p:sp>
        <p:nvSpPr>
          <p:cNvPr id="576" name="Google Shape;576;p67"/>
          <p:cNvSpPr txBox="1"/>
          <p:nvPr/>
        </p:nvSpPr>
        <p:spPr>
          <a:xfrm>
            <a:off x="609600" y="2461211"/>
            <a:ext cx="6257926" cy="92333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rPr lang="en-US" sz="4800">
                <a:solidFill>
                  <a:schemeClr val="lt1"/>
                </a:solidFill>
                <a:latin typeface="Arial"/>
                <a:ea typeface="Arial"/>
                <a:cs typeface="Arial"/>
                <a:sym typeface="Arial"/>
              </a:rPr>
              <a:t>Thank you!</a:t>
            </a:r>
            <a:endParaRPr/>
          </a:p>
        </p:txBody>
      </p:sp>
      <p:pic>
        <p:nvPicPr>
          <p:cNvPr id="577" name="Google Shape;577;p67"/>
          <p:cNvPicPr preferRelativeResize="0"/>
          <p:nvPr/>
        </p:nvPicPr>
        <p:blipFill rotWithShape="1">
          <a:blip r:embed="rId3">
            <a:alphaModFix/>
          </a:blip>
          <a:srcRect b="0" l="0" r="0" t="0"/>
          <a:stretch/>
        </p:blipFill>
        <p:spPr>
          <a:xfrm>
            <a:off x="625602" y="703823"/>
            <a:ext cx="1003173" cy="600189"/>
          </a:xfrm>
          <a:prstGeom prst="rect">
            <a:avLst/>
          </a:prstGeom>
          <a:noFill/>
          <a:ln>
            <a:noFill/>
          </a:ln>
        </p:spPr>
      </p:pic>
      <p:sp>
        <p:nvSpPr>
          <p:cNvPr id="578" name="Google Shape;578;p67"/>
          <p:cNvSpPr txBox="1"/>
          <p:nvPr>
            <p:ph idx="1" type="body"/>
          </p:nvPr>
        </p:nvSpPr>
        <p:spPr>
          <a:xfrm>
            <a:off x="619124" y="3621643"/>
            <a:ext cx="1981201" cy="369332"/>
          </a:xfrm>
          <a:prstGeom prst="rect">
            <a:avLst/>
          </a:prstGeom>
          <a:noFill/>
          <a:ln>
            <a:noFill/>
          </a:ln>
        </p:spPr>
        <p:txBody>
          <a:bodyPr anchorCtr="0" anchor="b" bIns="45700" lIns="0" spcFirstLastPara="1" rIns="0" wrap="square" tIns="45700">
            <a:spAutoFit/>
          </a:bodyPr>
          <a:lstStyle>
            <a:lvl1pPr indent="-228600" lvl="0" marL="457200" algn="l">
              <a:lnSpc>
                <a:spcPct val="90000"/>
              </a:lnSpc>
              <a:spcBef>
                <a:spcPts val="0"/>
              </a:spcBef>
              <a:spcAft>
                <a:spcPts val="0"/>
              </a:spcAft>
              <a:buClr>
                <a:schemeClr val="lt1"/>
              </a:buClr>
              <a:buSzPts val="1800"/>
              <a:buNone/>
              <a:defRPr sz="2000"/>
            </a:lvl1pPr>
            <a:lvl2pPr indent="-331469" lvl="1" marL="914400" algn="l">
              <a:lnSpc>
                <a:spcPct val="90000"/>
              </a:lnSpc>
              <a:spcBef>
                <a:spcPts val="12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79" name="Google Shape;579;p67"/>
          <p:cNvSpPr txBox="1"/>
          <p:nvPr>
            <p:ph idx="2" type="body"/>
          </p:nvPr>
        </p:nvSpPr>
        <p:spPr>
          <a:xfrm>
            <a:off x="619124" y="3990975"/>
            <a:ext cx="1981201" cy="1270000"/>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331469" lvl="1" marL="914400" algn="l">
              <a:lnSpc>
                <a:spcPct val="90000"/>
              </a:lnSpc>
              <a:spcBef>
                <a:spcPts val="6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80" name="Google Shape;580;p67"/>
          <p:cNvSpPr txBox="1"/>
          <p:nvPr>
            <p:ph idx="3" type="body"/>
          </p:nvPr>
        </p:nvSpPr>
        <p:spPr>
          <a:xfrm>
            <a:off x="2752724" y="3621643"/>
            <a:ext cx="1981201" cy="369332"/>
          </a:xfrm>
          <a:prstGeom prst="rect">
            <a:avLst/>
          </a:prstGeom>
          <a:noFill/>
          <a:ln>
            <a:noFill/>
          </a:ln>
        </p:spPr>
        <p:txBody>
          <a:bodyPr anchorCtr="0" anchor="b" bIns="45700" lIns="0" spcFirstLastPara="1" rIns="0" wrap="square" tIns="45700">
            <a:spAutoFit/>
          </a:bodyPr>
          <a:lstStyle>
            <a:lvl1pPr indent="-228600" lvl="0" marL="457200" algn="l">
              <a:lnSpc>
                <a:spcPct val="90000"/>
              </a:lnSpc>
              <a:spcBef>
                <a:spcPts val="0"/>
              </a:spcBef>
              <a:spcAft>
                <a:spcPts val="0"/>
              </a:spcAft>
              <a:buClr>
                <a:schemeClr val="lt1"/>
              </a:buClr>
              <a:buSzPts val="1800"/>
              <a:buNone/>
              <a:defRPr sz="2000"/>
            </a:lvl1pPr>
            <a:lvl2pPr indent="-331469" lvl="1" marL="914400" algn="l">
              <a:lnSpc>
                <a:spcPct val="90000"/>
              </a:lnSpc>
              <a:spcBef>
                <a:spcPts val="12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81" name="Google Shape;581;p67"/>
          <p:cNvSpPr txBox="1"/>
          <p:nvPr>
            <p:ph idx="4" type="body"/>
          </p:nvPr>
        </p:nvSpPr>
        <p:spPr>
          <a:xfrm>
            <a:off x="2752724" y="3990975"/>
            <a:ext cx="1981201" cy="1270000"/>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331469" lvl="1" marL="914400" algn="l">
              <a:lnSpc>
                <a:spcPct val="90000"/>
              </a:lnSpc>
              <a:spcBef>
                <a:spcPts val="6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82" name="Google Shape;582;p67"/>
          <p:cNvSpPr txBox="1"/>
          <p:nvPr>
            <p:ph idx="5" type="body"/>
          </p:nvPr>
        </p:nvSpPr>
        <p:spPr>
          <a:xfrm>
            <a:off x="4886324" y="3621643"/>
            <a:ext cx="1981201" cy="369332"/>
          </a:xfrm>
          <a:prstGeom prst="rect">
            <a:avLst/>
          </a:prstGeom>
          <a:noFill/>
          <a:ln>
            <a:noFill/>
          </a:ln>
        </p:spPr>
        <p:txBody>
          <a:bodyPr anchorCtr="0" anchor="b" bIns="45700" lIns="0" spcFirstLastPara="1" rIns="0" wrap="square" tIns="45700">
            <a:spAutoFit/>
          </a:bodyPr>
          <a:lstStyle>
            <a:lvl1pPr indent="-228600" lvl="0" marL="457200" algn="l">
              <a:lnSpc>
                <a:spcPct val="90000"/>
              </a:lnSpc>
              <a:spcBef>
                <a:spcPts val="0"/>
              </a:spcBef>
              <a:spcAft>
                <a:spcPts val="0"/>
              </a:spcAft>
              <a:buClr>
                <a:schemeClr val="lt1"/>
              </a:buClr>
              <a:buSzPts val="1800"/>
              <a:buNone/>
              <a:defRPr sz="2000"/>
            </a:lvl1pPr>
            <a:lvl2pPr indent="-331469" lvl="1" marL="914400" algn="l">
              <a:lnSpc>
                <a:spcPct val="90000"/>
              </a:lnSpc>
              <a:spcBef>
                <a:spcPts val="12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83" name="Google Shape;583;p67"/>
          <p:cNvSpPr txBox="1"/>
          <p:nvPr>
            <p:ph idx="6" type="body"/>
          </p:nvPr>
        </p:nvSpPr>
        <p:spPr>
          <a:xfrm>
            <a:off x="4886324" y="3990975"/>
            <a:ext cx="1981201" cy="1270000"/>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331469" lvl="1" marL="914400" algn="l">
              <a:lnSpc>
                <a:spcPct val="90000"/>
              </a:lnSpc>
              <a:spcBef>
                <a:spcPts val="6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84" name="Shape 584"/>
        <p:cNvGrpSpPr/>
        <p:nvPr/>
      </p:nvGrpSpPr>
      <p:grpSpPr>
        <a:xfrm>
          <a:off x="0" y="0"/>
          <a:ext cx="0" cy="0"/>
          <a:chOff x="0" y="0"/>
          <a:chExt cx="0" cy="0"/>
        </a:xfrm>
      </p:grpSpPr>
      <p:sp>
        <p:nvSpPr>
          <p:cNvPr id="585" name="Google Shape;585;p68"/>
          <p:cNvSpPr txBox="1"/>
          <p:nvPr>
            <p:ph type="title"/>
          </p:nvPr>
        </p:nvSpPr>
        <p:spPr>
          <a:xfrm>
            <a:off x="609600" y="914401"/>
            <a:ext cx="10972800" cy="535531"/>
          </a:xfrm>
          <a:prstGeom prst="rect">
            <a:avLst/>
          </a:prstGeom>
          <a:noFill/>
          <a:ln>
            <a:noFill/>
          </a:ln>
        </p:spPr>
        <p:txBody>
          <a:bodyPr anchorCtr="0" anchor="t" bIns="45700" lIns="0" spcFirstLastPara="1" rIns="0" wrap="square" tIns="45700">
            <a:sp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6" name="Google Shape;586;p68"/>
          <p:cNvSpPr txBox="1"/>
          <p:nvPr>
            <p:ph idx="1" type="body"/>
          </p:nvPr>
        </p:nvSpPr>
        <p:spPr>
          <a:xfrm rot="5400000">
            <a:off x="3850342" y="-1521760"/>
            <a:ext cx="4491317" cy="10972800"/>
          </a:xfrm>
          <a:prstGeom prst="rect">
            <a:avLst/>
          </a:prstGeom>
          <a:noFill/>
          <a:ln>
            <a:noFill/>
          </a:ln>
        </p:spPr>
        <p:txBody>
          <a:bodyPr anchorCtr="0" anchor="t" bIns="45700" lIns="0" spcFirstLastPara="1" rIns="0" wrap="square" tIns="45700">
            <a:spAutoFit/>
          </a:bodyPr>
          <a:lstStyle>
            <a:lvl1pPr indent="-331470" lvl="0" marL="457200" algn="l">
              <a:lnSpc>
                <a:spcPct val="90000"/>
              </a:lnSpc>
              <a:spcBef>
                <a:spcPts val="0"/>
              </a:spcBef>
              <a:spcAft>
                <a:spcPts val="0"/>
              </a:spcAft>
              <a:buClr>
                <a:schemeClr val="lt1"/>
              </a:buClr>
              <a:buSzPts val="1620"/>
              <a:buChar char="•"/>
              <a:defRPr/>
            </a:lvl1pPr>
            <a:lvl2pPr indent="-331469" lvl="1" marL="914400" algn="l">
              <a:lnSpc>
                <a:spcPct val="90000"/>
              </a:lnSpc>
              <a:spcBef>
                <a:spcPts val="12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87" name="Google Shape;587;p68"/>
          <p:cNvSpPr txBox="1"/>
          <p:nvPr>
            <p:ph idx="10" type="dt"/>
          </p:nvPr>
        </p:nvSpPr>
        <p:spPr>
          <a:xfrm>
            <a:off x="838200" y="69532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68"/>
          <p:cNvSpPr txBox="1"/>
          <p:nvPr>
            <p:ph idx="11" type="ftr"/>
          </p:nvPr>
        </p:nvSpPr>
        <p:spPr>
          <a:xfrm>
            <a:off x="4038600" y="69532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 name="Google Shape;589;p68"/>
          <p:cNvSpPr txBox="1"/>
          <p:nvPr>
            <p:ph idx="12" type="sldNum"/>
          </p:nvPr>
        </p:nvSpPr>
        <p:spPr>
          <a:xfrm>
            <a:off x="8929200" y="62895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0" name="Shape 590"/>
        <p:cNvGrpSpPr/>
        <p:nvPr/>
      </p:nvGrpSpPr>
      <p:grpSpPr>
        <a:xfrm>
          <a:off x="0" y="0"/>
          <a:ext cx="0" cy="0"/>
          <a:chOff x="0" y="0"/>
          <a:chExt cx="0" cy="0"/>
        </a:xfrm>
      </p:grpSpPr>
      <p:sp>
        <p:nvSpPr>
          <p:cNvPr id="591" name="Google Shape;591;p69"/>
          <p:cNvSpPr txBox="1"/>
          <p:nvPr>
            <p:ph type="title"/>
          </p:nvPr>
        </p:nvSpPr>
        <p:spPr>
          <a:xfrm rot="5400000">
            <a:off x="7505699" y="2133600"/>
            <a:ext cx="5295901" cy="2857500"/>
          </a:xfrm>
          <a:prstGeom prst="rect">
            <a:avLst/>
          </a:prstGeom>
          <a:noFill/>
          <a:ln>
            <a:noFill/>
          </a:ln>
        </p:spPr>
        <p:txBody>
          <a:bodyPr anchorCtr="0" anchor="t" bIns="45700" lIns="0" spcFirstLastPara="1" rIns="0" wrap="square" tIns="45700">
            <a:sp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2" name="Google Shape;592;p69"/>
          <p:cNvSpPr txBox="1"/>
          <p:nvPr>
            <p:ph idx="1" type="body"/>
          </p:nvPr>
        </p:nvSpPr>
        <p:spPr>
          <a:xfrm rot="5400000">
            <a:off x="1943100" y="-419100"/>
            <a:ext cx="5295901" cy="7962900"/>
          </a:xfrm>
          <a:prstGeom prst="rect">
            <a:avLst/>
          </a:prstGeom>
          <a:noFill/>
          <a:ln>
            <a:noFill/>
          </a:ln>
        </p:spPr>
        <p:txBody>
          <a:bodyPr anchorCtr="0" anchor="t" bIns="45700" lIns="0" spcFirstLastPara="1" rIns="0" wrap="square" tIns="45700">
            <a:spAutoFit/>
          </a:bodyPr>
          <a:lstStyle>
            <a:lvl1pPr indent="-331470" lvl="0" marL="457200" algn="l">
              <a:lnSpc>
                <a:spcPct val="90000"/>
              </a:lnSpc>
              <a:spcBef>
                <a:spcPts val="0"/>
              </a:spcBef>
              <a:spcAft>
                <a:spcPts val="0"/>
              </a:spcAft>
              <a:buClr>
                <a:schemeClr val="lt1"/>
              </a:buClr>
              <a:buSzPts val="1620"/>
              <a:buChar char="•"/>
              <a:defRPr/>
            </a:lvl1pPr>
            <a:lvl2pPr indent="-331469" lvl="1" marL="914400" algn="l">
              <a:lnSpc>
                <a:spcPct val="90000"/>
              </a:lnSpc>
              <a:spcBef>
                <a:spcPts val="12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93" name="Google Shape;593;p69"/>
          <p:cNvSpPr txBox="1"/>
          <p:nvPr>
            <p:ph idx="10" type="dt"/>
          </p:nvPr>
        </p:nvSpPr>
        <p:spPr>
          <a:xfrm>
            <a:off x="838200" y="69532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 name="Google Shape;594;p69"/>
          <p:cNvSpPr txBox="1"/>
          <p:nvPr>
            <p:ph idx="11" type="ftr"/>
          </p:nvPr>
        </p:nvSpPr>
        <p:spPr>
          <a:xfrm>
            <a:off x="4038600" y="69532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5" name="Google Shape;595;p69"/>
          <p:cNvSpPr txBox="1"/>
          <p:nvPr>
            <p:ph idx="12" type="sldNum"/>
          </p:nvPr>
        </p:nvSpPr>
        <p:spPr>
          <a:xfrm>
            <a:off x="8929200" y="62895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p:cSld name="Do Not Use">
    <p:spTree>
      <p:nvGrpSpPr>
        <p:cNvPr id="596" name="Shape 596"/>
        <p:cNvGrpSpPr/>
        <p:nvPr/>
      </p:nvGrpSpPr>
      <p:grpSpPr>
        <a:xfrm>
          <a:off x="0" y="0"/>
          <a:ext cx="0" cy="0"/>
          <a:chOff x="0" y="0"/>
          <a:chExt cx="0" cy="0"/>
        </a:xfrm>
      </p:grpSpPr>
      <p:sp>
        <p:nvSpPr>
          <p:cNvPr id="597" name="Google Shape;597;p70"/>
          <p:cNvSpPr txBox="1"/>
          <p:nvPr/>
        </p:nvSpPr>
        <p:spPr>
          <a:xfrm>
            <a:off x="3486150" y="2512370"/>
            <a:ext cx="7353300" cy="1874103"/>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None/>
            </a:pPr>
            <a:r>
              <a:rPr lang="en-US" sz="6000">
                <a:solidFill>
                  <a:schemeClr val="lt1"/>
                </a:solidFill>
                <a:latin typeface="Arial"/>
                <a:ea typeface="Arial"/>
                <a:cs typeface="Arial"/>
                <a:sym typeface="Arial"/>
              </a:rPr>
              <a:t>Do not use layouts after this slide.</a:t>
            </a:r>
            <a:br>
              <a:rPr lang="en-US" sz="6000">
                <a:solidFill>
                  <a:schemeClr val="lt1"/>
                </a:solidFill>
                <a:latin typeface="Arial"/>
                <a:ea typeface="Arial"/>
                <a:cs typeface="Arial"/>
                <a:sym typeface="Arial"/>
              </a:rPr>
            </a:br>
            <a:r>
              <a:rPr lang="en-US" sz="2000">
                <a:solidFill>
                  <a:schemeClr val="lt1"/>
                </a:solidFill>
                <a:latin typeface="Arial"/>
                <a:ea typeface="Arial"/>
                <a:cs typeface="Arial"/>
                <a:sym typeface="Arial"/>
              </a:rPr>
              <a:t>They are not part of the official template.</a:t>
            </a:r>
            <a:endParaRPr sz="6000">
              <a:solidFill>
                <a:schemeClr val="lt1"/>
              </a:solidFill>
              <a:latin typeface="Arial"/>
              <a:ea typeface="Arial"/>
              <a:cs typeface="Arial"/>
              <a:sym typeface="Arial"/>
            </a:endParaRPr>
          </a:p>
        </p:txBody>
      </p:sp>
      <p:pic>
        <p:nvPicPr>
          <p:cNvPr descr="Stop sign" id="598" name="Google Shape;598;p70"/>
          <p:cNvPicPr preferRelativeResize="0"/>
          <p:nvPr/>
        </p:nvPicPr>
        <p:blipFill rotWithShape="1">
          <a:blip r:embed="rId2">
            <a:alphaModFix/>
          </a:blip>
          <a:srcRect b="0" l="0" r="0" t="0"/>
          <a:stretch/>
        </p:blipFill>
        <p:spPr>
          <a:xfrm>
            <a:off x="857250" y="2114549"/>
            <a:ext cx="2628900" cy="2628900"/>
          </a:xfrm>
          <a:prstGeom prst="rect">
            <a:avLst/>
          </a:prstGeom>
          <a:noFill/>
          <a:ln>
            <a:noFill/>
          </a:ln>
        </p:spPr>
      </p:pic>
      <p:sp>
        <p:nvSpPr>
          <p:cNvPr id="599" name="Google Shape;599;p70"/>
          <p:cNvSpPr/>
          <p:nvPr/>
        </p:nvSpPr>
        <p:spPr>
          <a:xfrm>
            <a:off x="380999" y="6337300"/>
            <a:ext cx="4943475" cy="5207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00" name="Google Shape;600;p70"/>
          <p:cNvSpPr/>
          <p:nvPr/>
        </p:nvSpPr>
        <p:spPr>
          <a:xfrm>
            <a:off x="380999" y="163722"/>
            <a:ext cx="4943475" cy="5207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Option 3">
  <p:cSld name="Title Slide Option 3">
    <p:spTree>
      <p:nvGrpSpPr>
        <p:cNvPr id="64" name="Shape 64"/>
        <p:cNvGrpSpPr/>
        <p:nvPr/>
      </p:nvGrpSpPr>
      <p:grpSpPr>
        <a:xfrm>
          <a:off x="0" y="0"/>
          <a:ext cx="0" cy="0"/>
          <a:chOff x="0" y="0"/>
          <a:chExt cx="0" cy="0"/>
        </a:xfrm>
      </p:grpSpPr>
      <p:pic>
        <p:nvPicPr>
          <p:cNvPr id="65" name="Google Shape;65;p8"/>
          <p:cNvPicPr preferRelativeResize="0"/>
          <p:nvPr/>
        </p:nvPicPr>
        <p:blipFill rotWithShape="1">
          <a:blip r:embed="rId2">
            <a:alphaModFix/>
          </a:blip>
          <a:srcRect b="0" l="0" r="0" t="0"/>
          <a:stretch/>
        </p:blipFill>
        <p:spPr>
          <a:xfrm>
            <a:off x="2467" y="0"/>
            <a:ext cx="12187066" cy="6858000"/>
          </a:xfrm>
          <a:prstGeom prst="rect">
            <a:avLst/>
          </a:prstGeom>
          <a:noFill/>
          <a:ln>
            <a:noFill/>
          </a:ln>
        </p:spPr>
      </p:pic>
      <p:sp>
        <p:nvSpPr>
          <p:cNvPr id="66" name="Google Shape;66;p8"/>
          <p:cNvSpPr txBox="1"/>
          <p:nvPr>
            <p:ph type="ctrTitle"/>
          </p:nvPr>
        </p:nvSpPr>
        <p:spPr>
          <a:xfrm>
            <a:off x="609598" y="2126159"/>
            <a:ext cx="6460999" cy="757130"/>
          </a:xfrm>
          <a:prstGeom prst="rect">
            <a:avLst/>
          </a:prstGeom>
          <a:noFill/>
          <a:ln>
            <a:noFill/>
          </a:ln>
        </p:spPr>
        <p:txBody>
          <a:bodyPr anchorCtr="0" anchor="t" bIns="45700" lIns="0" spcFirstLastPara="1" rIns="0" wrap="square" tIns="45700">
            <a:spAutoFit/>
          </a:bodyPr>
          <a:lstStyle>
            <a:lvl1pPr lvl="0" algn="l">
              <a:lnSpc>
                <a:spcPct val="90000"/>
              </a:lnSpc>
              <a:spcBef>
                <a:spcPts val="0"/>
              </a:spcBef>
              <a:spcAft>
                <a:spcPts val="0"/>
              </a:spcAft>
              <a:buClr>
                <a:schemeClr val="lt1"/>
              </a:buClr>
              <a:buSzPts val="4800"/>
              <a:buFont typeface="Play"/>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8"/>
          <p:cNvSpPr txBox="1"/>
          <p:nvPr>
            <p:ph idx="1" type="subTitle"/>
          </p:nvPr>
        </p:nvSpPr>
        <p:spPr>
          <a:xfrm>
            <a:off x="609598" y="2906719"/>
            <a:ext cx="6460998" cy="535531"/>
          </a:xfrm>
          <a:prstGeom prst="rect">
            <a:avLst/>
          </a:prstGeom>
          <a:noFill/>
          <a:ln>
            <a:noFill/>
          </a:ln>
        </p:spPr>
        <p:txBody>
          <a:bodyPr anchorCtr="0" anchor="t" bIns="45700" lIns="0" spcFirstLastPara="1" rIns="0" wrap="square" tIns="45700">
            <a:spAutoFit/>
          </a:bodyPr>
          <a:lstStyle>
            <a:lvl1pPr lvl="0" algn="l">
              <a:lnSpc>
                <a:spcPct val="90000"/>
              </a:lnSpc>
              <a:spcBef>
                <a:spcPts val="0"/>
              </a:spcBef>
              <a:spcAft>
                <a:spcPts val="0"/>
              </a:spcAft>
              <a:buClr>
                <a:schemeClr val="lt1"/>
              </a:buClr>
              <a:buSzPts val="2880"/>
              <a:buFont typeface="Arial"/>
              <a:buNone/>
              <a:defRPr b="0" i="0" sz="3200" cap="none">
                <a:solidFill>
                  <a:schemeClr val="lt1"/>
                </a:solidFill>
              </a:defRPr>
            </a:lvl1pPr>
            <a:lvl2pPr lvl="1" algn="ctr">
              <a:lnSpc>
                <a:spcPct val="90000"/>
              </a:lnSpc>
              <a:spcBef>
                <a:spcPts val="0"/>
              </a:spcBef>
              <a:spcAft>
                <a:spcPts val="0"/>
              </a:spcAft>
              <a:buClr>
                <a:schemeClr val="lt1"/>
              </a:buClr>
              <a:buSzPts val="1800"/>
              <a:buNone/>
              <a:defRPr sz="2000"/>
            </a:lvl2pPr>
            <a:lvl3pPr lvl="2" algn="ctr">
              <a:lnSpc>
                <a:spcPct val="90000"/>
              </a:lnSpc>
              <a:spcBef>
                <a:spcPts val="1200"/>
              </a:spcBef>
              <a:spcAft>
                <a:spcPts val="0"/>
              </a:spcAft>
              <a:buClr>
                <a:schemeClr val="lt1"/>
              </a:buClr>
              <a:buSzPts val="1800"/>
              <a:buNone/>
              <a:defRPr sz="1800"/>
            </a:lvl3pPr>
            <a:lvl4pPr lvl="3" algn="ctr">
              <a:lnSpc>
                <a:spcPct val="90000"/>
              </a:lnSpc>
              <a:spcBef>
                <a:spcPts val="1200"/>
              </a:spcBef>
              <a:spcAft>
                <a:spcPts val="0"/>
              </a:spcAft>
              <a:buClr>
                <a:schemeClr val="lt1"/>
              </a:buClr>
              <a:buSzPts val="1600"/>
              <a:buNone/>
              <a:defRPr sz="1600"/>
            </a:lvl4pPr>
            <a:lvl5pPr lvl="4" algn="ctr">
              <a:lnSpc>
                <a:spcPct val="90000"/>
              </a:lnSpc>
              <a:spcBef>
                <a:spcPts val="1200"/>
              </a:spcBef>
              <a:spcAft>
                <a:spcPts val="0"/>
              </a:spcAft>
              <a:buClr>
                <a:schemeClr val="lt1"/>
              </a:buClr>
              <a:buSzPts val="1600"/>
              <a:buNone/>
              <a:defRPr sz="1600"/>
            </a:lvl5pPr>
            <a:lvl6pPr lvl="5" algn="ctr">
              <a:lnSpc>
                <a:spcPct val="90000"/>
              </a:lnSpc>
              <a:spcBef>
                <a:spcPts val="12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68" name="Google Shape;68;p8"/>
          <p:cNvSpPr txBox="1"/>
          <p:nvPr>
            <p:ph idx="2" type="body"/>
          </p:nvPr>
        </p:nvSpPr>
        <p:spPr>
          <a:xfrm>
            <a:off x="609598" y="1729418"/>
            <a:ext cx="6477002" cy="361335"/>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rgbClr val="9FFCEA"/>
              </a:buClr>
              <a:buSzPts val="1710"/>
              <a:buNone/>
              <a:defRPr b="1" i="0" sz="1900" cap="none">
                <a:solidFill>
                  <a:srgbClr val="9FFCEA"/>
                </a:solidFill>
                <a:latin typeface="Arial"/>
                <a:ea typeface="Arial"/>
                <a:cs typeface="Arial"/>
                <a:sym typeface="Arial"/>
              </a:defRPr>
            </a:lvl1pPr>
            <a:lvl2pPr indent="-331469" lvl="1" marL="914400" algn="l">
              <a:lnSpc>
                <a:spcPct val="90000"/>
              </a:lnSpc>
              <a:spcBef>
                <a:spcPts val="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pic>
        <p:nvPicPr>
          <p:cNvPr id="69" name="Google Shape;69;p8"/>
          <p:cNvPicPr preferRelativeResize="0"/>
          <p:nvPr/>
        </p:nvPicPr>
        <p:blipFill rotWithShape="1">
          <a:blip r:embed="rId3">
            <a:alphaModFix/>
          </a:blip>
          <a:srcRect b="0" l="0" r="0" t="0"/>
          <a:stretch/>
        </p:blipFill>
        <p:spPr>
          <a:xfrm>
            <a:off x="625602" y="551423"/>
            <a:ext cx="1003173" cy="600189"/>
          </a:xfrm>
          <a:prstGeom prst="rect">
            <a:avLst/>
          </a:prstGeom>
          <a:noFill/>
          <a:ln>
            <a:noFill/>
          </a:ln>
        </p:spPr>
      </p:pic>
      <p:sp>
        <p:nvSpPr>
          <p:cNvPr id="70" name="Google Shape;70;p8"/>
          <p:cNvSpPr txBox="1"/>
          <p:nvPr>
            <p:ph idx="3" type="body"/>
          </p:nvPr>
        </p:nvSpPr>
        <p:spPr>
          <a:xfrm>
            <a:off x="609598" y="4349712"/>
            <a:ext cx="3797302" cy="369332"/>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800"/>
              <a:buNone/>
              <a:defRPr b="0" i="0" sz="2000" cap="none"/>
            </a:lvl1pPr>
            <a:lvl2pPr indent="-331469" lvl="1" marL="914400" algn="l">
              <a:lnSpc>
                <a:spcPct val="90000"/>
              </a:lnSpc>
              <a:spcBef>
                <a:spcPts val="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1" name="Google Shape;71;p8"/>
          <p:cNvSpPr txBox="1"/>
          <p:nvPr>
            <p:ph idx="4" type="body"/>
          </p:nvPr>
        </p:nvSpPr>
        <p:spPr>
          <a:xfrm>
            <a:off x="609598" y="4762500"/>
            <a:ext cx="3797302" cy="535531"/>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331469" lvl="1" marL="914400" algn="l">
              <a:lnSpc>
                <a:spcPct val="90000"/>
              </a:lnSpc>
              <a:spcBef>
                <a:spcPts val="3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2" name="Google Shape;72;p8"/>
          <p:cNvSpPr txBox="1"/>
          <p:nvPr/>
        </p:nvSpPr>
        <p:spPr>
          <a:xfrm>
            <a:off x="504476" y="6389813"/>
            <a:ext cx="3937296" cy="184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00">
                <a:solidFill>
                  <a:schemeClr val="lt2"/>
                </a:solidFill>
                <a:latin typeface="Arial"/>
                <a:ea typeface="Arial"/>
                <a:cs typeface="Arial"/>
                <a:sym typeface="Arial"/>
              </a:rPr>
              <a:t>© 2022, Amazon Web Services, Inc. or its affiliates. All rights reserved. Amazon Confidential and Trademark.</a:t>
            </a:r>
            <a:endParaRPr/>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464">
          <p15:clr>
            <a:srgbClr val="FBAE40"/>
          </p15:clr>
        </p15:guide>
        <p15:guide id="2" orient="horz" pos="2736">
          <p15:clr>
            <a:srgbClr val="FBAE40"/>
          </p15:clr>
        </p15:guide>
        <p15:guide id="3" orient="horz" pos="1272">
          <p15:clr>
            <a:srgbClr val="FBAE40"/>
          </p15:clr>
        </p15:guide>
        <p15:guide id="4" orient="horz" pos="172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Option 4">
  <p:cSld name="Title Slide Option 4">
    <p:spTree>
      <p:nvGrpSpPr>
        <p:cNvPr id="73" name="Shape 73"/>
        <p:cNvGrpSpPr/>
        <p:nvPr/>
      </p:nvGrpSpPr>
      <p:grpSpPr>
        <a:xfrm>
          <a:off x="0" y="0"/>
          <a:ext cx="0" cy="0"/>
          <a:chOff x="0" y="0"/>
          <a:chExt cx="0" cy="0"/>
        </a:xfrm>
      </p:grpSpPr>
      <p:pic>
        <p:nvPicPr>
          <p:cNvPr id="74" name="Google Shape;74;p9"/>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75" name="Google Shape;75;p9"/>
          <p:cNvSpPr txBox="1"/>
          <p:nvPr>
            <p:ph type="ctrTitle"/>
          </p:nvPr>
        </p:nvSpPr>
        <p:spPr>
          <a:xfrm>
            <a:off x="609598" y="2126159"/>
            <a:ext cx="6460999" cy="757130"/>
          </a:xfrm>
          <a:prstGeom prst="rect">
            <a:avLst/>
          </a:prstGeom>
          <a:noFill/>
          <a:ln>
            <a:noFill/>
          </a:ln>
        </p:spPr>
        <p:txBody>
          <a:bodyPr anchorCtr="0" anchor="t" bIns="45700" lIns="0" spcFirstLastPara="1" rIns="0" wrap="square" tIns="45700">
            <a:spAutoFit/>
          </a:bodyPr>
          <a:lstStyle>
            <a:lvl1pPr lvl="0" algn="l">
              <a:lnSpc>
                <a:spcPct val="90000"/>
              </a:lnSpc>
              <a:spcBef>
                <a:spcPts val="0"/>
              </a:spcBef>
              <a:spcAft>
                <a:spcPts val="0"/>
              </a:spcAft>
              <a:buClr>
                <a:schemeClr val="lt1"/>
              </a:buClr>
              <a:buSzPts val="4800"/>
              <a:buFont typeface="Play"/>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9"/>
          <p:cNvSpPr txBox="1"/>
          <p:nvPr>
            <p:ph idx="1" type="subTitle"/>
          </p:nvPr>
        </p:nvSpPr>
        <p:spPr>
          <a:xfrm>
            <a:off x="609598" y="2906719"/>
            <a:ext cx="6460998" cy="535531"/>
          </a:xfrm>
          <a:prstGeom prst="rect">
            <a:avLst/>
          </a:prstGeom>
          <a:noFill/>
          <a:ln>
            <a:noFill/>
          </a:ln>
        </p:spPr>
        <p:txBody>
          <a:bodyPr anchorCtr="0" anchor="t" bIns="45700" lIns="0" spcFirstLastPara="1" rIns="0" wrap="square" tIns="45700">
            <a:spAutoFit/>
          </a:bodyPr>
          <a:lstStyle>
            <a:lvl1pPr lvl="0" algn="l">
              <a:lnSpc>
                <a:spcPct val="90000"/>
              </a:lnSpc>
              <a:spcBef>
                <a:spcPts val="0"/>
              </a:spcBef>
              <a:spcAft>
                <a:spcPts val="0"/>
              </a:spcAft>
              <a:buClr>
                <a:schemeClr val="lt1"/>
              </a:buClr>
              <a:buSzPts val="2880"/>
              <a:buFont typeface="Arial"/>
              <a:buNone/>
              <a:defRPr b="0" i="0" sz="3200" cap="none">
                <a:solidFill>
                  <a:schemeClr val="lt1"/>
                </a:solidFill>
              </a:defRPr>
            </a:lvl1pPr>
            <a:lvl2pPr lvl="1" algn="ctr">
              <a:lnSpc>
                <a:spcPct val="90000"/>
              </a:lnSpc>
              <a:spcBef>
                <a:spcPts val="0"/>
              </a:spcBef>
              <a:spcAft>
                <a:spcPts val="0"/>
              </a:spcAft>
              <a:buClr>
                <a:schemeClr val="lt1"/>
              </a:buClr>
              <a:buSzPts val="1800"/>
              <a:buNone/>
              <a:defRPr sz="2000"/>
            </a:lvl2pPr>
            <a:lvl3pPr lvl="2" algn="ctr">
              <a:lnSpc>
                <a:spcPct val="90000"/>
              </a:lnSpc>
              <a:spcBef>
                <a:spcPts val="1200"/>
              </a:spcBef>
              <a:spcAft>
                <a:spcPts val="0"/>
              </a:spcAft>
              <a:buClr>
                <a:schemeClr val="lt1"/>
              </a:buClr>
              <a:buSzPts val="1800"/>
              <a:buNone/>
              <a:defRPr sz="1800"/>
            </a:lvl3pPr>
            <a:lvl4pPr lvl="3" algn="ctr">
              <a:lnSpc>
                <a:spcPct val="90000"/>
              </a:lnSpc>
              <a:spcBef>
                <a:spcPts val="1200"/>
              </a:spcBef>
              <a:spcAft>
                <a:spcPts val="0"/>
              </a:spcAft>
              <a:buClr>
                <a:schemeClr val="lt1"/>
              </a:buClr>
              <a:buSzPts val="1600"/>
              <a:buNone/>
              <a:defRPr sz="1600"/>
            </a:lvl4pPr>
            <a:lvl5pPr lvl="4" algn="ctr">
              <a:lnSpc>
                <a:spcPct val="90000"/>
              </a:lnSpc>
              <a:spcBef>
                <a:spcPts val="1200"/>
              </a:spcBef>
              <a:spcAft>
                <a:spcPts val="0"/>
              </a:spcAft>
              <a:buClr>
                <a:schemeClr val="lt1"/>
              </a:buClr>
              <a:buSzPts val="1600"/>
              <a:buNone/>
              <a:defRPr sz="1600"/>
            </a:lvl5pPr>
            <a:lvl6pPr lvl="5" algn="ctr">
              <a:lnSpc>
                <a:spcPct val="90000"/>
              </a:lnSpc>
              <a:spcBef>
                <a:spcPts val="12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7" name="Google Shape;77;p9"/>
          <p:cNvSpPr txBox="1"/>
          <p:nvPr>
            <p:ph idx="2" type="body"/>
          </p:nvPr>
        </p:nvSpPr>
        <p:spPr>
          <a:xfrm>
            <a:off x="609598" y="1729418"/>
            <a:ext cx="6477002" cy="361335"/>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rgbClr val="FFAD97"/>
              </a:buClr>
              <a:buSzPts val="1710"/>
              <a:buNone/>
              <a:defRPr b="1" i="0" sz="1900" cap="none">
                <a:solidFill>
                  <a:srgbClr val="FFAD97"/>
                </a:solidFill>
                <a:latin typeface="Arial"/>
                <a:ea typeface="Arial"/>
                <a:cs typeface="Arial"/>
                <a:sym typeface="Arial"/>
              </a:defRPr>
            </a:lvl1pPr>
            <a:lvl2pPr indent="-331469" lvl="1" marL="914400" algn="l">
              <a:lnSpc>
                <a:spcPct val="90000"/>
              </a:lnSpc>
              <a:spcBef>
                <a:spcPts val="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pic>
        <p:nvPicPr>
          <p:cNvPr id="78" name="Google Shape;78;p9"/>
          <p:cNvPicPr preferRelativeResize="0"/>
          <p:nvPr/>
        </p:nvPicPr>
        <p:blipFill rotWithShape="1">
          <a:blip r:embed="rId3">
            <a:alphaModFix/>
          </a:blip>
          <a:srcRect b="0" l="0" r="0" t="0"/>
          <a:stretch/>
        </p:blipFill>
        <p:spPr>
          <a:xfrm>
            <a:off x="625602" y="551423"/>
            <a:ext cx="1003173" cy="600189"/>
          </a:xfrm>
          <a:prstGeom prst="rect">
            <a:avLst/>
          </a:prstGeom>
          <a:noFill/>
          <a:ln>
            <a:noFill/>
          </a:ln>
        </p:spPr>
      </p:pic>
      <p:sp>
        <p:nvSpPr>
          <p:cNvPr id="79" name="Google Shape;79;p9"/>
          <p:cNvSpPr txBox="1"/>
          <p:nvPr>
            <p:ph idx="3" type="body"/>
          </p:nvPr>
        </p:nvSpPr>
        <p:spPr>
          <a:xfrm>
            <a:off x="609598" y="4349712"/>
            <a:ext cx="3797302" cy="369332"/>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800"/>
              <a:buNone/>
              <a:defRPr b="0" i="0" sz="2000" cap="none"/>
            </a:lvl1pPr>
            <a:lvl2pPr indent="-331469" lvl="1" marL="914400" algn="l">
              <a:lnSpc>
                <a:spcPct val="90000"/>
              </a:lnSpc>
              <a:spcBef>
                <a:spcPts val="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0" name="Google Shape;80;p9"/>
          <p:cNvSpPr txBox="1"/>
          <p:nvPr>
            <p:ph idx="4" type="body"/>
          </p:nvPr>
        </p:nvSpPr>
        <p:spPr>
          <a:xfrm>
            <a:off x="609598" y="4762500"/>
            <a:ext cx="3797302" cy="535531"/>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331469" lvl="1" marL="914400" algn="l">
              <a:lnSpc>
                <a:spcPct val="90000"/>
              </a:lnSpc>
              <a:spcBef>
                <a:spcPts val="3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9"/>
          <p:cNvSpPr txBox="1"/>
          <p:nvPr/>
        </p:nvSpPr>
        <p:spPr>
          <a:xfrm>
            <a:off x="504476" y="6389813"/>
            <a:ext cx="3937296" cy="184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00">
                <a:solidFill>
                  <a:schemeClr val="lt2"/>
                </a:solidFill>
                <a:latin typeface="Arial"/>
                <a:ea typeface="Arial"/>
                <a:cs typeface="Arial"/>
                <a:sym typeface="Arial"/>
              </a:rPr>
              <a:t>© 2022, Amazon Web Services, Inc. or its affiliates. All rights reserved. Amazon Confidential and Trademark.</a:t>
            </a:r>
            <a:endParaRPr/>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464">
          <p15:clr>
            <a:srgbClr val="FBAE40"/>
          </p15:clr>
        </p15:guide>
        <p15:guide id="2" orient="horz" pos="2736">
          <p15:clr>
            <a:srgbClr val="FBAE40"/>
          </p15:clr>
        </p15:guide>
        <p15:guide id="3" orient="horz" pos="1272">
          <p15:clr>
            <a:srgbClr val="FBAE40"/>
          </p15:clr>
        </p15:guide>
        <p15:guide id="4" orient="horz" pos="172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Option 5">
  <p:cSld name="Title Slide Option 5">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84" name="Google Shape;84;p10"/>
          <p:cNvPicPr preferRelativeResize="0"/>
          <p:nvPr/>
        </p:nvPicPr>
        <p:blipFill rotWithShape="1">
          <a:blip r:embed="rId3">
            <a:alphaModFix/>
          </a:blip>
          <a:srcRect b="0" l="0" r="0" t="0"/>
          <a:stretch/>
        </p:blipFill>
        <p:spPr>
          <a:xfrm>
            <a:off x="625602" y="551423"/>
            <a:ext cx="1003173" cy="600189"/>
          </a:xfrm>
          <a:prstGeom prst="rect">
            <a:avLst/>
          </a:prstGeom>
          <a:noFill/>
          <a:ln>
            <a:noFill/>
          </a:ln>
        </p:spPr>
      </p:pic>
      <p:sp>
        <p:nvSpPr>
          <p:cNvPr id="85" name="Google Shape;85;p10"/>
          <p:cNvSpPr txBox="1"/>
          <p:nvPr>
            <p:ph idx="1" type="body"/>
          </p:nvPr>
        </p:nvSpPr>
        <p:spPr>
          <a:xfrm>
            <a:off x="609598" y="4349712"/>
            <a:ext cx="3797302" cy="369332"/>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800"/>
              <a:buNone/>
              <a:defRPr b="0" i="0" sz="2000" cap="none"/>
            </a:lvl1pPr>
            <a:lvl2pPr indent="-331469" lvl="1" marL="914400" algn="l">
              <a:lnSpc>
                <a:spcPct val="90000"/>
              </a:lnSpc>
              <a:spcBef>
                <a:spcPts val="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6" name="Google Shape;86;p10"/>
          <p:cNvSpPr txBox="1"/>
          <p:nvPr>
            <p:ph idx="2" type="body"/>
          </p:nvPr>
        </p:nvSpPr>
        <p:spPr>
          <a:xfrm>
            <a:off x="609598" y="4762500"/>
            <a:ext cx="3797302" cy="535531"/>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chemeClr val="lt1"/>
              </a:buClr>
              <a:buSzPts val="1440"/>
              <a:buNone/>
              <a:defRPr sz="1600"/>
            </a:lvl1pPr>
            <a:lvl2pPr indent="-331469" lvl="1" marL="914400" algn="l">
              <a:lnSpc>
                <a:spcPct val="90000"/>
              </a:lnSpc>
              <a:spcBef>
                <a:spcPts val="30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7" name="Google Shape;87;p10"/>
          <p:cNvSpPr txBox="1"/>
          <p:nvPr/>
        </p:nvSpPr>
        <p:spPr>
          <a:xfrm>
            <a:off x="504476" y="6389813"/>
            <a:ext cx="3937296" cy="184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00">
                <a:solidFill>
                  <a:schemeClr val="lt2"/>
                </a:solidFill>
                <a:latin typeface="Arial"/>
                <a:ea typeface="Arial"/>
                <a:cs typeface="Arial"/>
                <a:sym typeface="Arial"/>
              </a:rPr>
              <a:t>© 2022, Amazon Web Services, Inc. or its affiliates. All rights reserved. Amazon Confidential and Trademark.</a:t>
            </a:r>
            <a:endParaRPr/>
          </a:p>
        </p:txBody>
      </p:sp>
      <p:sp>
        <p:nvSpPr>
          <p:cNvPr id="88" name="Google Shape;88;p10"/>
          <p:cNvSpPr txBox="1"/>
          <p:nvPr>
            <p:ph type="ctrTitle"/>
          </p:nvPr>
        </p:nvSpPr>
        <p:spPr>
          <a:xfrm>
            <a:off x="609598" y="2126159"/>
            <a:ext cx="6460999" cy="757130"/>
          </a:xfrm>
          <a:prstGeom prst="rect">
            <a:avLst/>
          </a:prstGeom>
          <a:noFill/>
          <a:ln>
            <a:noFill/>
          </a:ln>
        </p:spPr>
        <p:txBody>
          <a:bodyPr anchorCtr="0" anchor="t" bIns="45700" lIns="0" spcFirstLastPara="1" rIns="0" wrap="square" tIns="45700">
            <a:spAutoFit/>
          </a:bodyPr>
          <a:lstStyle>
            <a:lvl1pPr lvl="0" algn="l">
              <a:lnSpc>
                <a:spcPct val="90000"/>
              </a:lnSpc>
              <a:spcBef>
                <a:spcPts val="0"/>
              </a:spcBef>
              <a:spcAft>
                <a:spcPts val="0"/>
              </a:spcAft>
              <a:buClr>
                <a:schemeClr val="lt1"/>
              </a:buClr>
              <a:buSzPts val="4800"/>
              <a:buFont typeface="Play"/>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10"/>
          <p:cNvSpPr txBox="1"/>
          <p:nvPr>
            <p:ph idx="3" type="subTitle"/>
          </p:nvPr>
        </p:nvSpPr>
        <p:spPr>
          <a:xfrm>
            <a:off x="609598" y="2906719"/>
            <a:ext cx="6460998" cy="535531"/>
          </a:xfrm>
          <a:prstGeom prst="rect">
            <a:avLst/>
          </a:prstGeom>
          <a:noFill/>
          <a:ln>
            <a:noFill/>
          </a:ln>
        </p:spPr>
        <p:txBody>
          <a:bodyPr anchorCtr="0" anchor="t" bIns="45700" lIns="0" spcFirstLastPara="1" rIns="0" wrap="square" tIns="45700">
            <a:spAutoFit/>
          </a:bodyPr>
          <a:lstStyle>
            <a:lvl1pPr lvl="0" algn="l">
              <a:lnSpc>
                <a:spcPct val="90000"/>
              </a:lnSpc>
              <a:spcBef>
                <a:spcPts val="0"/>
              </a:spcBef>
              <a:spcAft>
                <a:spcPts val="0"/>
              </a:spcAft>
              <a:buClr>
                <a:schemeClr val="lt1"/>
              </a:buClr>
              <a:buSzPts val="2880"/>
              <a:buFont typeface="Arial"/>
              <a:buNone/>
              <a:defRPr b="0" i="0" sz="3200" cap="none">
                <a:solidFill>
                  <a:schemeClr val="lt1"/>
                </a:solidFill>
              </a:defRPr>
            </a:lvl1pPr>
            <a:lvl2pPr lvl="1" algn="ctr">
              <a:lnSpc>
                <a:spcPct val="90000"/>
              </a:lnSpc>
              <a:spcBef>
                <a:spcPts val="0"/>
              </a:spcBef>
              <a:spcAft>
                <a:spcPts val="0"/>
              </a:spcAft>
              <a:buClr>
                <a:schemeClr val="lt1"/>
              </a:buClr>
              <a:buSzPts val="1800"/>
              <a:buNone/>
              <a:defRPr sz="2000"/>
            </a:lvl2pPr>
            <a:lvl3pPr lvl="2" algn="ctr">
              <a:lnSpc>
                <a:spcPct val="90000"/>
              </a:lnSpc>
              <a:spcBef>
                <a:spcPts val="1200"/>
              </a:spcBef>
              <a:spcAft>
                <a:spcPts val="0"/>
              </a:spcAft>
              <a:buClr>
                <a:schemeClr val="lt1"/>
              </a:buClr>
              <a:buSzPts val="1800"/>
              <a:buNone/>
              <a:defRPr sz="1800"/>
            </a:lvl3pPr>
            <a:lvl4pPr lvl="3" algn="ctr">
              <a:lnSpc>
                <a:spcPct val="90000"/>
              </a:lnSpc>
              <a:spcBef>
                <a:spcPts val="1200"/>
              </a:spcBef>
              <a:spcAft>
                <a:spcPts val="0"/>
              </a:spcAft>
              <a:buClr>
                <a:schemeClr val="lt1"/>
              </a:buClr>
              <a:buSzPts val="1600"/>
              <a:buNone/>
              <a:defRPr sz="1600"/>
            </a:lvl4pPr>
            <a:lvl5pPr lvl="4" algn="ctr">
              <a:lnSpc>
                <a:spcPct val="90000"/>
              </a:lnSpc>
              <a:spcBef>
                <a:spcPts val="1200"/>
              </a:spcBef>
              <a:spcAft>
                <a:spcPts val="0"/>
              </a:spcAft>
              <a:buClr>
                <a:schemeClr val="lt1"/>
              </a:buClr>
              <a:buSzPts val="1600"/>
              <a:buNone/>
              <a:defRPr sz="1600"/>
            </a:lvl5pPr>
            <a:lvl6pPr lvl="5" algn="ctr">
              <a:lnSpc>
                <a:spcPct val="90000"/>
              </a:lnSpc>
              <a:spcBef>
                <a:spcPts val="12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90" name="Google Shape;90;p10"/>
          <p:cNvSpPr txBox="1"/>
          <p:nvPr>
            <p:ph idx="4" type="body"/>
          </p:nvPr>
        </p:nvSpPr>
        <p:spPr>
          <a:xfrm>
            <a:off x="609598" y="1729418"/>
            <a:ext cx="6477002" cy="361335"/>
          </a:xfrm>
          <a:prstGeom prst="rect">
            <a:avLst/>
          </a:prstGeom>
          <a:noFill/>
          <a:ln>
            <a:noFill/>
          </a:ln>
        </p:spPr>
        <p:txBody>
          <a:bodyPr anchorCtr="0" anchor="t" bIns="45700" lIns="0" spcFirstLastPara="1" rIns="0" wrap="square" tIns="45700">
            <a:spAutoFit/>
          </a:bodyPr>
          <a:lstStyle>
            <a:lvl1pPr indent="-228600" lvl="0" marL="457200" algn="l">
              <a:lnSpc>
                <a:spcPct val="90000"/>
              </a:lnSpc>
              <a:spcBef>
                <a:spcPts val="0"/>
              </a:spcBef>
              <a:spcAft>
                <a:spcPts val="0"/>
              </a:spcAft>
              <a:buClr>
                <a:srgbClr val="FFD7BC"/>
              </a:buClr>
              <a:buSzPts val="1710"/>
              <a:buNone/>
              <a:defRPr b="1" i="0" sz="1900" cap="none">
                <a:solidFill>
                  <a:srgbClr val="FFD7BC"/>
                </a:solidFill>
                <a:latin typeface="Arial"/>
                <a:ea typeface="Arial"/>
                <a:cs typeface="Arial"/>
                <a:sym typeface="Arial"/>
              </a:defRPr>
            </a:lvl1pPr>
            <a:lvl2pPr indent="-331469" lvl="1" marL="914400" algn="l">
              <a:lnSpc>
                <a:spcPct val="90000"/>
              </a:lnSpc>
              <a:spcBef>
                <a:spcPts val="0"/>
              </a:spcBef>
              <a:spcAft>
                <a:spcPts val="0"/>
              </a:spcAft>
              <a:buClr>
                <a:schemeClr val="lt1"/>
              </a:buClr>
              <a:buSzPts val="1620"/>
              <a:buChar char="▪"/>
              <a:defRPr/>
            </a:lvl2pPr>
            <a:lvl3pPr indent="-342900" lvl="2" marL="1371600" algn="l">
              <a:lnSpc>
                <a:spcPct val="90000"/>
              </a:lnSpc>
              <a:spcBef>
                <a:spcPts val="1200"/>
              </a:spcBef>
              <a:spcAft>
                <a:spcPts val="0"/>
              </a:spcAft>
              <a:buClr>
                <a:schemeClr val="lt1"/>
              </a:buClr>
              <a:buSzPts val="1800"/>
              <a:buChar char="–"/>
              <a:defRPr/>
            </a:lvl3pPr>
            <a:lvl4pPr indent="-342900" lvl="3" marL="1828800" algn="l">
              <a:lnSpc>
                <a:spcPct val="90000"/>
              </a:lnSpc>
              <a:spcBef>
                <a:spcPts val="1200"/>
              </a:spcBef>
              <a:spcAft>
                <a:spcPts val="0"/>
              </a:spcAft>
              <a:buClr>
                <a:schemeClr val="lt1"/>
              </a:buClr>
              <a:buSzPts val="1800"/>
              <a:buChar char="•"/>
              <a:defRPr/>
            </a:lvl4pPr>
            <a:lvl5pPr indent="-342900" lvl="4" marL="2286000" algn="l">
              <a:lnSpc>
                <a:spcPct val="90000"/>
              </a:lnSpc>
              <a:spcBef>
                <a:spcPts val="1200"/>
              </a:spcBef>
              <a:spcAft>
                <a:spcPts val="0"/>
              </a:spcAft>
              <a:buClr>
                <a:schemeClr val="lt1"/>
              </a:buClr>
              <a:buSzPts val="1800"/>
              <a:buChar char="•"/>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464">
          <p15:clr>
            <a:srgbClr val="FBAE40"/>
          </p15:clr>
        </p15:guide>
        <p15:guide id="2" orient="horz" pos="2736">
          <p15:clr>
            <a:srgbClr val="FBAE40"/>
          </p15:clr>
        </p15:guide>
        <p15:guide id="3" orient="horz" pos="1272">
          <p15:clr>
            <a:srgbClr val="FBAE40"/>
          </p15:clr>
        </p15:guide>
        <p15:guide id="4" orient="horz" pos="1728">
          <p15:clr>
            <a:srgbClr val="FBAE40"/>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44" Type="http://schemas.openxmlformats.org/officeDocument/2006/relationships/slideLayout" Target="../slideLayouts/slideLayout43.xml"/><Relationship Id="rId43" Type="http://schemas.openxmlformats.org/officeDocument/2006/relationships/slideLayout" Target="../slideLayouts/slideLayout42.xml"/><Relationship Id="rId46" Type="http://schemas.openxmlformats.org/officeDocument/2006/relationships/slideLayout" Target="../slideLayouts/slideLayout45.xml"/><Relationship Id="rId45" Type="http://schemas.openxmlformats.org/officeDocument/2006/relationships/slideLayout" Target="../slideLayouts/slideLayout44.xml"/><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48" Type="http://schemas.openxmlformats.org/officeDocument/2006/relationships/slideLayout" Target="../slideLayouts/slideLayout47.xml"/><Relationship Id="rId47" Type="http://schemas.openxmlformats.org/officeDocument/2006/relationships/slideLayout" Target="../slideLayouts/slideLayout46.xml"/><Relationship Id="rId49" Type="http://schemas.openxmlformats.org/officeDocument/2006/relationships/slideLayout" Target="../slideLayouts/slideLayout4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33" Type="http://schemas.openxmlformats.org/officeDocument/2006/relationships/slideLayout" Target="../slideLayouts/slideLayout32.xml"/><Relationship Id="rId32" Type="http://schemas.openxmlformats.org/officeDocument/2006/relationships/slideLayout" Target="../slideLayouts/slideLayout31.xml"/><Relationship Id="rId35" Type="http://schemas.openxmlformats.org/officeDocument/2006/relationships/slideLayout" Target="../slideLayouts/slideLayout34.xml"/><Relationship Id="rId34" Type="http://schemas.openxmlformats.org/officeDocument/2006/relationships/slideLayout" Target="../slideLayouts/slideLayout33.xml"/><Relationship Id="rId71" Type="http://schemas.openxmlformats.org/officeDocument/2006/relationships/theme" Target="../theme/theme2.xml"/><Relationship Id="rId70" Type="http://schemas.openxmlformats.org/officeDocument/2006/relationships/slideLayout" Target="../slideLayouts/slideLayout69.xml"/><Relationship Id="rId37" Type="http://schemas.openxmlformats.org/officeDocument/2006/relationships/slideLayout" Target="../slideLayouts/slideLayout36.xml"/><Relationship Id="rId36" Type="http://schemas.openxmlformats.org/officeDocument/2006/relationships/slideLayout" Target="../slideLayouts/slideLayout35.xml"/><Relationship Id="rId39" Type="http://schemas.openxmlformats.org/officeDocument/2006/relationships/slideLayout" Target="../slideLayouts/slideLayout38.xml"/><Relationship Id="rId38" Type="http://schemas.openxmlformats.org/officeDocument/2006/relationships/slideLayout" Target="../slideLayouts/slideLayout37.xml"/><Relationship Id="rId62" Type="http://schemas.openxmlformats.org/officeDocument/2006/relationships/slideLayout" Target="../slideLayouts/slideLayout61.xml"/><Relationship Id="rId61" Type="http://schemas.openxmlformats.org/officeDocument/2006/relationships/slideLayout" Target="../slideLayouts/slideLayout60.xml"/><Relationship Id="rId20" Type="http://schemas.openxmlformats.org/officeDocument/2006/relationships/slideLayout" Target="../slideLayouts/slideLayout19.xml"/><Relationship Id="rId64" Type="http://schemas.openxmlformats.org/officeDocument/2006/relationships/slideLayout" Target="../slideLayouts/slideLayout63.xml"/><Relationship Id="rId63" Type="http://schemas.openxmlformats.org/officeDocument/2006/relationships/slideLayout" Target="../slideLayouts/slideLayout62.xml"/><Relationship Id="rId22" Type="http://schemas.openxmlformats.org/officeDocument/2006/relationships/slideLayout" Target="../slideLayouts/slideLayout21.xml"/><Relationship Id="rId66" Type="http://schemas.openxmlformats.org/officeDocument/2006/relationships/slideLayout" Target="../slideLayouts/slideLayout65.xml"/><Relationship Id="rId21" Type="http://schemas.openxmlformats.org/officeDocument/2006/relationships/slideLayout" Target="../slideLayouts/slideLayout20.xml"/><Relationship Id="rId65" Type="http://schemas.openxmlformats.org/officeDocument/2006/relationships/slideLayout" Target="../slideLayouts/slideLayout64.xml"/><Relationship Id="rId24" Type="http://schemas.openxmlformats.org/officeDocument/2006/relationships/slideLayout" Target="../slideLayouts/slideLayout23.xml"/><Relationship Id="rId68" Type="http://schemas.openxmlformats.org/officeDocument/2006/relationships/slideLayout" Target="../slideLayouts/slideLayout67.xml"/><Relationship Id="rId23" Type="http://schemas.openxmlformats.org/officeDocument/2006/relationships/slideLayout" Target="../slideLayouts/slideLayout22.xml"/><Relationship Id="rId67" Type="http://schemas.openxmlformats.org/officeDocument/2006/relationships/slideLayout" Target="../slideLayouts/slideLayout66.xml"/><Relationship Id="rId60" Type="http://schemas.openxmlformats.org/officeDocument/2006/relationships/slideLayout" Target="../slideLayouts/slideLayout59.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69" Type="http://schemas.openxmlformats.org/officeDocument/2006/relationships/slideLayout" Target="../slideLayouts/slideLayout68.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29" Type="http://schemas.openxmlformats.org/officeDocument/2006/relationships/slideLayout" Target="../slideLayouts/slideLayout28.xml"/><Relationship Id="rId51" Type="http://schemas.openxmlformats.org/officeDocument/2006/relationships/slideLayout" Target="../slideLayouts/slideLayout50.xml"/><Relationship Id="rId50" Type="http://schemas.openxmlformats.org/officeDocument/2006/relationships/slideLayout" Target="../slideLayouts/slideLayout49.xml"/><Relationship Id="rId53" Type="http://schemas.openxmlformats.org/officeDocument/2006/relationships/slideLayout" Target="../slideLayouts/slideLayout52.xml"/><Relationship Id="rId52" Type="http://schemas.openxmlformats.org/officeDocument/2006/relationships/slideLayout" Target="../slideLayouts/slideLayout51.xml"/><Relationship Id="rId11" Type="http://schemas.openxmlformats.org/officeDocument/2006/relationships/slideLayout" Target="../slideLayouts/slideLayout10.xml"/><Relationship Id="rId55" Type="http://schemas.openxmlformats.org/officeDocument/2006/relationships/slideLayout" Target="../slideLayouts/slideLayout54.xml"/><Relationship Id="rId10" Type="http://schemas.openxmlformats.org/officeDocument/2006/relationships/slideLayout" Target="../slideLayouts/slideLayout9.xml"/><Relationship Id="rId54" Type="http://schemas.openxmlformats.org/officeDocument/2006/relationships/slideLayout" Target="../slideLayouts/slideLayout53.xml"/><Relationship Id="rId13" Type="http://schemas.openxmlformats.org/officeDocument/2006/relationships/slideLayout" Target="../slideLayouts/slideLayout12.xml"/><Relationship Id="rId57" Type="http://schemas.openxmlformats.org/officeDocument/2006/relationships/slideLayout" Target="../slideLayouts/slideLayout56.xml"/><Relationship Id="rId12" Type="http://schemas.openxmlformats.org/officeDocument/2006/relationships/slideLayout" Target="../slideLayouts/slideLayout11.xml"/><Relationship Id="rId56" Type="http://schemas.openxmlformats.org/officeDocument/2006/relationships/slideLayout" Target="../slideLayouts/slideLayout55.xml"/><Relationship Id="rId15" Type="http://schemas.openxmlformats.org/officeDocument/2006/relationships/slideLayout" Target="../slideLayouts/slideLayout14.xml"/><Relationship Id="rId59" Type="http://schemas.openxmlformats.org/officeDocument/2006/relationships/slideLayout" Target="../slideLayouts/slideLayout58.xml"/><Relationship Id="rId14" Type="http://schemas.openxmlformats.org/officeDocument/2006/relationships/slideLayout" Target="../slideLayouts/slideLayout13.xml"/><Relationship Id="rId58" Type="http://schemas.openxmlformats.org/officeDocument/2006/relationships/slideLayout" Target="../slideLayouts/slideLayout57.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 name="Shape 6"/>
        <p:cNvGrpSpPr/>
        <p:nvPr/>
      </p:nvGrpSpPr>
      <p:grpSpPr>
        <a:xfrm>
          <a:off x="0" y="0"/>
          <a:ext cx="0" cy="0"/>
          <a:chOff x="0" y="0"/>
          <a:chExt cx="0" cy="0"/>
        </a:xfrm>
      </p:grpSpPr>
      <p:sp>
        <p:nvSpPr>
          <p:cNvPr id="7" name="Google Shape;7;p1"/>
          <p:cNvSpPr txBox="1"/>
          <p:nvPr>
            <p:ph type="title"/>
          </p:nvPr>
        </p:nvSpPr>
        <p:spPr>
          <a:xfrm>
            <a:off x="609600" y="914401"/>
            <a:ext cx="10972800" cy="535531"/>
          </a:xfrm>
          <a:prstGeom prst="rect">
            <a:avLst/>
          </a:prstGeom>
          <a:noFill/>
          <a:ln>
            <a:noFill/>
          </a:ln>
        </p:spPr>
        <p:txBody>
          <a:bodyPr anchorCtr="0" anchor="t" bIns="45700" lIns="0" spcFirstLastPara="1" rIns="0" wrap="square" tIns="45700">
            <a:spAutoFit/>
          </a:bodyPr>
          <a:lstStyle>
            <a:lvl1pPr lvl="0" marR="0" rtl="0" algn="l">
              <a:lnSpc>
                <a:spcPct val="90000"/>
              </a:lnSpc>
              <a:spcBef>
                <a:spcPts val="0"/>
              </a:spcBef>
              <a:spcAft>
                <a:spcPts val="0"/>
              </a:spcAft>
              <a:buClr>
                <a:schemeClr val="lt1"/>
              </a:buClr>
              <a:buSzPts val="3200"/>
              <a:buFont typeface="Play"/>
              <a:buNone/>
              <a:defRPr b="1" i="0" sz="3200" u="none" cap="none" strike="noStrike">
                <a:solidFill>
                  <a:schemeClr val="lt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
          <p:cNvSpPr txBox="1"/>
          <p:nvPr>
            <p:ph idx="1" type="body"/>
          </p:nvPr>
        </p:nvSpPr>
        <p:spPr>
          <a:xfrm>
            <a:off x="609600" y="1718983"/>
            <a:ext cx="10972800" cy="2203680"/>
          </a:xfrm>
          <a:prstGeom prst="rect">
            <a:avLst/>
          </a:prstGeom>
          <a:noFill/>
          <a:ln>
            <a:noFill/>
          </a:ln>
        </p:spPr>
        <p:txBody>
          <a:bodyPr anchorCtr="0" anchor="t" bIns="45700" lIns="0" spcFirstLastPara="1" rIns="0" wrap="square" tIns="45700">
            <a:spAutoFit/>
          </a:bodyPr>
          <a:lstStyle>
            <a:lvl1pPr indent="-388620" lvl="0" marL="457200" marR="0" rtl="0" algn="l">
              <a:lnSpc>
                <a:spcPct val="90000"/>
              </a:lnSpc>
              <a:spcBef>
                <a:spcPts val="0"/>
              </a:spcBef>
              <a:spcAft>
                <a:spcPts val="0"/>
              </a:spcAft>
              <a:buClr>
                <a:schemeClr val="lt1"/>
              </a:buClr>
              <a:buSzPts val="2520"/>
              <a:buFont typeface="Arial"/>
              <a:buChar char="•"/>
              <a:defRPr b="0" i="0" sz="2800" u="none" cap="none" strike="noStrike">
                <a:solidFill>
                  <a:schemeClr val="lt1"/>
                </a:solidFill>
                <a:latin typeface="Play"/>
                <a:ea typeface="Play"/>
                <a:cs typeface="Play"/>
                <a:sym typeface="Play"/>
              </a:defRPr>
            </a:lvl1pPr>
            <a:lvl2pPr indent="-365760" lvl="1" marL="914400" marR="0" rtl="0" algn="l">
              <a:lnSpc>
                <a:spcPct val="90000"/>
              </a:lnSpc>
              <a:spcBef>
                <a:spcPts val="1200"/>
              </a:spcBef>
              <a:spcAft>
                <a:spcPts val="0"/>
              </a:spcAft>
              <a:buClr>
                <a:schemeClr val="lt1"/>
              </a:buClr>
              <a:buSzPts val="2160"/>
              <a:buFont typeface="Noto Sans Symbols"/>
              <a:buChar char="▪"/>
              <a:defRPr b="0" i="0" sz="2400" u="none" cap="none" strike="noStrike">
                <a:solidFill>
                  <a:schemeClr val="lt1"/>
                </a:solidFill>
                <a:latin typeface="Play"/>
                <a:ea typeface="Play"/>
                <a:cs typeface="Play"/>
                <a:sym typeface="Play"/>
              </a:defRPr>
            </a:lvl2pPr>
            <a:lvl3pPr indent="-355600" lvl="2" marL="1371600" marR="0" rtl="0" algn="l">
              <a:lnSpc>
                <a:spcPct val="90000"/>
              </a:lnSpc>
              <a:spcBef>
                <a:spcPts val="1200"/>
              </a:spcBef>
              <a:spcAft>
                <a:spcPts val="0"/>
              </a:spcAft>
              <a:buClr>
                <a:schemeClr val="lt1"/>
              </a:buClr>
              <a:buSzPts val="2000"/>
              <a:buFont typeface="Arial"/>
              <a:buChar char="–"/>
              <a:defRPr b="0" i="0" sz="2000" u="none" cap="none" strike="noStrike">
                <a:solidFill>
                  <a:schemeClr val="lt1"/>
                </a:solidFill>
                <a:latin typeface="Play"/>
                <a:ea typeface="Play"/>
                <a:cs typeface="Play"/>
                <a:sym typeface="Play"/>
              </a:defRPr>
            </a:lvl3pPr>
            <a:lvl4pPr indent="-342900" lvl="3" marL="1828800" marR="0" rtl="0" algn="l">
              <a:lnSpc>
                <a:spcPct val="90000"/>
              </a:lnSpc>
              <a:spcBef>
                <a:spcPts val="1200"/>
              </a:spcBef>
              <a:spcAft>
                <a:spcPts val="0"/>
              </a:spcAft>
              <a:buClr>
                <a:schemeClr val="lt1"/>
              </a:buClr>
              <a:buSzPts val="1800"/>
              <a:buFont typeface="Arial"/>
              <a:buChar char="•"/>
              <a:defRPr b="0" i="0" sz="1800" u="none" cap="none" strike="noStrike">
                <a:solidFill>
                  <a:schemeClr val="lt1"/>
                </a:solidFill>
                <a:latin typeface="Play"/>
                <a:ea typeface="Play"/>
                <a:cs typeface="Play"/>
                <a:sym typeface="Play"/>
              </a:defRPr>
            </a:lvl4pPr>
            <a:lvl5pPr indent="-342900" lvl="4" marL="2286000" marR="0" rtl="0" algn="l">
              <a:lnSpc>
                <a:spcPct val="90000"/>
              </a:lnSpc>
              <a:spcBef>
                <a:spcPts val="1200"/>
              </a:spcBef>
              <a:spcAft>
                <a:spcPts val="0"/>
              </a:spcAft>
              <a:buClr>
                <a:schemeClr val="lt1"/>
              </a:buClr>
              <a:buSzPts val="1800"/>
              <a:buFont typeface="Arial"/>
              <a:buChar char="•"/>
              <a:defRPr b="0" i="0" sz="1800" u="none" cap="none" strike="noStrike">
                <a:solidFill>
                  <a:schemeClr val="lt1"/>
                </a:solidFill>
                <a:latin typeface="Play"/>
                <a:ea typeface="Play"/>
                <a:cs typeface="Play"/>
                <a:sym typeface="Play"/>
              </a:defRPr>
            </a:lvl5pPr>
            <a:lvl6pPr indent="-342900" lvl="5" marL="2743200" marR="0" rtl="0" algn="l">
              <a:lnSpc>
                <a:spcPct val="90000"/>
              </a:lnSpc>
              <a:spcBef>
                <a:spcPts val="12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9" name="Google Shape;9;p1"/>
          <p:cNvSpPr txBox="1"/>
          <p:nvPr>
            <p:ph idx="10" type="dt"/>
          </p:nvPr>
        </p:nvSpPr>
        <p:spPr>
          <a:xfrm>
            <a:off x="838200" y="69532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0" name="Google Shape;10;p1"/>
          <p:cNvSpPr txBox="1"/>
          <p:nvPr>
            <p:ph idx="11" type="ftr"/>
          </p:nvPr>
        </p:nvSpPr>
        <p:spPr>
          <a:xfrm>
            <a:off x="4038600" y="69532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1" name="Google Shape;11;p1"/>
          <p:cNvSpPr txBox="1"/>
          <p:nvPr>
            <p:ph idx="12" type="sldNum"/>
          </p:nvPr>
        </p:nvSpPr>
        <p:spPr>
          <a:xfrm>
            <a:off x="8929200" y="628950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chemeClr val="lt1"/>
                </a:solidFill>
                <a:latin typeface="Arial"/>
                <a:ea typeface="Arial"/>
                <a:cs typeface="Arial"/>
                <a:sym typeface="Arial"/>
              </a:defRPr>
            </a:lvl1pPr>
            <a:lvl2pPr indent="0" lvl="1" marL="0" marR="0" rtl="0" algn="r">
              <a:spcBef>
                <a:spcPts val="0"/>
              </a:spcBef>
              <a:buNone/>
              <a:defRPr b="0" i="0" sz="900" u="none" cap="none" strike="noStrike">
                <a:solidFill>
                  <a:schemeClr val="lt1"/>
                </a:solidFill>
                <a:latin typeface="Arial"/>
                <a:ea typeface="Arial"/>
                <a:cs typeface="Arial"/>
                <a:sym typeface="Arial"/>
              </a:defRPr>
            </a:lvl2pPr>
            <a:lvl3pPr indent="0" lvl="2" marL="0" marR="0" rtl="0" algn="r">
              <a:spcBef>
                <a:spcPts val="0"/>
              </a:spcBef>
              <a:buNone/>
              <a:defRPr b="0" i="0" sz="900" u="none" cap="none" strike="noStrike">
                <a:solidFill>
                  <a:schemeClr val="lt1"/>
                </a:solidFill>
                <a:latin typeface="Arial"/>
                <a:ea typeface="Arial"/>
                <a:cs typeface="Arial"/>
                <a:sym typeface="Arial"/>
              </a:defRPr>
            </a:lvl3pPr>
            <a:lvl4pPr indent="0" lvl="3" marL="0" marR="0" rtl="0" algn="r">
              <a:spcBef>
                <a:spcPts val="0"/>
              </a:spcBef>
              <a:buNone/>
              <a:defRPr b="0" i="0" sz="900" u="none" cap="none" strike="noStrike">
                <a:solidFill>
                  <a:schemeClr val="lt1"/>
                </a:solidFill>
                <a:latin typeface="Arial"/>
                <a:ea typeface="Arial"/>
                <a:cs typeface="Arial"/>
                <a:sym typeface="Arial"/>
              </a:defRPr>
            </a:lvl4pPr>
            <a:lvl5pPr indent="0" lvl="4" marL="0" marR="0" rtl="0" algn="r">
              <a:spcBef>
                <a:spcPts val="0"/>
              </a:spcBef>
              <a:buNone/>
              <a:defRPr b="0" i="0" sz="900" u="none" cap="none" strike="noStrike">
                <a:solidFill>
                  <a:schemeClr val="lt1"/>
                </a:solidFill>
                <a:latin typeface="Arial"/>
                <a:ea typeface="Arial"/>
                <a:cs typeface="Arial"/>
                <a:sym typeface="Arial"/>
              </a:defRPr>
            </a:lvl5pPr>
            <a:lvl6pPr indent="0" lvl="5" marL="0" marR="0" rtl="0" algn="r">
              <a:spcBef>
                <a:spcPts val="0"/>
              </a:spcBef>
              <a:buNone/>
              <a:defRPr b="0" i="0" sz="900" u="none" cap="none" strike="noStrike">
                <a:solidFill>
                  <a:schemeClr val="lt1"/>
                </a:solidFill>
                <a:latin typeface="Arial"/>
                <a:ea typeface="Arial"/>
                <a:cs typeface="Arial"/>
                <a:sym typeface="Arial"/>
              </a:defRPr>
            </a:lvl6pPr>
            <a:lvl7pPr indent="0" lvl="6" marL="0" marR="0" rtl="0" algn="r">
              <a:spcBef>
                <a:spcPts val="0"/>
              </a:spcBef>
              <a:buNone/>
              <a:defRPr b="0" i="0" sz="900" u="none" cap="none" strike="noStrike">
                <a:solidFill>
                  <a:schemeClr val="lt1"/>
                </a:solidFill>
                <a:latin typeface="Arial"/>
                <a:ea typeface="Arial"/>
                <a:cs typeface="Arial"/>
                <a:sym typeface="Arial"/>
              </a:defRPr>
            </a:lvl7pPr>
            <a:lvl8pPr indent="0" lvl="7" marL="0" marR="0" rtl="0" algn="r">
              <a:spcBef>
                <a:spcPts val="0"/>
              </a:spcBef>
              <a:buNone/>
              <a:defRPr b="0" i="0" sz="900" u="none" cap="none" strike="noStrike">
                <a:solidFill>
                  <a:schemeClr val="lt1"/>
                </a:solidFill>
                <a:latin typeface="Arial"/>
                <a:ea typeface="Arial"/>
                <a:cs typeface="Arial"/>
                <a:sym typeface="Arial"/>
              </a:defRPr>
            </a:lvl8pPr>
            <a:lvl9pPr indent="0" lvl="8" marL="0" marR="0" rtl="0" algn="r">
              <a:spcBef>
                <a:spcPts val="0"/>
              </a:spcBef>
              <a:buNone/>
              <a:defRPr b="0"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 name="Google Shape;12;p1"/>
          <p:cNvSpPr txBox="1"/>
          <p:nvPr/>
        </p:nvSpPr>
        <p:spPr>
          <a:xfrm>
            <a:off x="1141084" y="6389813"/>
            <a:ext cx="2638864" cy="184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600" u="none" cap="none" strike="noStrike">
                <a:solidFill>
                  <a:schemeClr val="lt1"/>
                </a:solidFill>
                <a:latin typeface="Arial"/>
                <a:ea typeface="Arial"/>
                <a:cs typeface="Arial"/>
                <a:sym typeface="Arial"/>
              </a:rPr>
              <a:t>© 2024, Amazon Web Services, Inc. or its affiliates. All rights reserved. </a:t>
            </a:r>
            <a:endParaRPr/>
          </a:p>
        </p:txBody>
      </p:sp>
      <p:pic>
        <p:nvPicPr>
          <p:cNvPr id="13" name="Google Shape;13;p1"/>
          <p:cNvPicPr preferRelativeResize="0"/>
          <p:nvPr/>
        </p:nvPicPr>
        <p:blipFill rotWithShape="1">
          <a:blip r:embed="rId1">
            <a:alphaModFix/>
          </a:blip>
          <a:srcRect b="0" l="0" r="0" t="0"/>
          <a:stretch/>
        </p:blipFill>
        <p:spPr>
          <a:xfrm>
            <a:off x="594360" y="6335089"/>
            <a:ext cx="348827" cy="2087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 id="2147483690" r:id="rId44"/>
    <p:sldLayoutId id="2147483691" r:id="rId45"/>
    <p:sldLayoutId id="2147483692" r:id="rId46"/>
    <p:sldLayoutId id="2147483693" r:id="rId47"/>
    <p:sldLayoutId id="2147483694" r:id="rId48"/>
    <p:sldLayoutId id="2147483695" r:id="rId49"/>
    <p:sldLayoutId id="2147483696" r:id="rId50"/>
    <p:sldLayoutId id="2147483697" r:id="rId51"/>
    <p:sldLayoutId id="2147483698" r:id="rId52"/>
    <p:sldLayoutId id="2147483699" r:id="rId53"/>
    <p:sldLayoutId id="2147483700" r:id="rId54"/>
    <p:sldLayoutId id="2147483701" r:id="rId55"/>
    <p:sldLayoutId id="2147483702" r:id="rId56"/>
    <p:sldLayoutId id="2147483703" r:id="rId57"/>
    <p:sldLayoutId id="2147483704" r:id="rId58"/>
    <p:sldLayoutId id="2147483705" r:id="rId59"/>
    <p:sldLayoutId id="2147483706" r:id="rId60"/>
    <p:sldLayoutId id="2147483707" r:id="rId61"/>
    <p:sldLayoutId id="2147483708" r:id="rId62"/>
    <p:sldLayoutId id="2147483709" r:id="rId63"/>
    <p:sldLayoutId id="2147483710" r:id="rId64"/>
    <p:sldLayoutId id="2147483711" r:id="rId65"/>
    <p:sldLayoutId id="2147483712" r:id="rId66"/>
    <p:sldLayoutId id="2147483713" r:id="rId67"/>
    <p:sldLayoutId id="2147483714" r:id="rId68"/>
    <p:sldLayoutId id="2147483715" r:id="rId69"/>
    <p:sldLayoutId id="2147483716" r:id="rId70"/>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F26B43"/>
          </p15:clr>
        </p15:guide>
        <p15:guide id="2" pos="7296">
          <p15:clr>
            <a:srgbClr val="F26B43"/>
          </p15:clr>
        </p15:guide>
        <p15:guide id="3" orient="horz" pos="192">
          <p15:clr>
            <a:srgbClr val="F26B43"/>
          </p15:clr>
        </p15:guide>
        <p15:guide id="4" orient="horz" pos="3912">
          <p15:clr>
            <a:srgbClr val="F26B43"/>
          </p15:clr>
        </p15:guide>
        <p15:guide id="5" orient="horz" pos="1080">
          <p15:clr>
            <a:srgbClr val="F26B43"/>
          </p15:clr>
        </p15:guide>
        <p15:guide id="6" orient="horz" pos="57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aws.amazon.com/blogs/containers/bootstrapping-clusters-with-eks-blueprints/" TargetMode="External"/><Relationship Id="rId4" Type="http://schemas.openxmlformats.org/officeDocument/2006/relationships/hyperlink" Target="https://github.com/aws-ia/terraform-aws-eks-blueprints" TargetMode="External"/><Relationship Id="rId5" Type="http://schemas.openxmlformats.org/officeDocument/2006/relationships/hyperlink" Target="https://github.com/aws-ia/terraform-aws-eks-blueprints-addons" TargetMode="External"/><Relationship Id="rId6" Type="http://schemas.openxmlformats.org/officeDocument/2006/relationships/hyperlink" Target="https://github.com/aws-ia/terraform-aws-eks-blueprints-addon" TargetMode="External"/><Relationship Id="rId7" Type="http://schemas.openxmlformats.org/officeDocument/2006/relationships/hyperlink" Target="https://github.com/aws-samples/karpenter-blueprints" TargetMode="External"/><Relationship Id="rId8" Type="http://schemas.openxmlformats.org/officeDocument/2006/relationships/hyperlink" Target="https://github.com/aws-quickstart/cdk-eks-blueprint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aws-quickstart.github.io/cdk-eks-blueprints/" TargetMode="External"/><Relationship Id="rId4" Type="http://schemas.openxmlformats.org/officeDocument/2006/relationships/hyperlink" Target="https://aws.amazon.com/blogs/containers/bootstrapping-clusters-with-eks-blueprints/" TargetMode="External"/><Relationship Id="rId5" Type="http://schemas.openxmlformats.org/officeDocument/2006/relationships/hyperlink" Target="https://aws-ia.github.io/terraform-aws-eks-blueprints/getting-started/" TargetMode="External"/><Relationship Id="rId6" Type="http://schemas.openxmlformats.org/officeDocument/2006/relationships/hyperlink" Target="https://aws.amazon.com/blogs/containers/tag/eks-blueprints/" TargetMode="External"/><Relationship Id="rId7" Type="http://schemas.openxmlformats.org/officeDocument/2006/relationships/hyperlink" Target="https://aws-ia.github.io/terraform-aws-eks-blueprints-addons/main/" TargetMode="External"/><Relationship Id="rId8"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0.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71"/>
          <p:cNvSpPr txBox="1"/>
          <p:nvPr>
            <p:ph type="title"/>
          </p:nvPr>
        </p:nvSpPr>
        <p:spPr>
          <a:xfrm>
            <a:off x="204975" y="1464861"/>
            <a:ext cx="7823100" cy="3084600"/>
          </a:xfrm>
          <a:prstGeom prst="rect">
            <a:avLst/>
          </a:prstGeom>
          <a:noFill/>
          <a:ln>
            <a:noFill/>
          </a:ln>
        </p:spPr>
        <p:txBody>
          <a:bodyPr anchorCtr="0" anchor="ctr" bIns="45700" lIns="0" spcFirstLastPara="1" rIns="0" wrap="square" tIns="45700">
            <a:spAutoFit/>
          </a:bodyPr>
          <a:lstStyle/>
          <a:p>
            <a:pPr indent="0" lvl="0" marL="0" rtl="0" algn="l">
              <a:lnSpc>
                <a:spcPct val="90000"/>
              </a:lnSpc>
              <a:spcBef>
                <a:spcPts val="0"/>
              </a:spcBef>
              <a:spcAft>
                <a:spcPts val="0"/>
              </a:spcAft>
              <a:buClr>
                <a:schemeClr val="lt1"/>
              </a:buClr>
              <a:buSzPts val="4800"/>
              <a:buFont typeface="Play"/>
              <a:buNone/>
            </a:pPr>
            <a:r>
              <a:rPr lang="en-US" sz="4400"/>
              <a:t>Fast-Track your EKS setup with Amazon EKS Blueprints</a:t>
            </a:r>
            <a:endParaRPr sz="4400"/>
          </a:p>
          <a:p>
            <a:pPr indent="0" lvl="0" marL="0" rtl="0" algn="l">
              <a:lnSpc>
                <a:spcPct val="90000"/>
              </a:lnSpc>
              <a:spcBef>
                <a:spcPts val="0"/>
              </a:spcBef>
              <a:spcAft>
                <a:spcPts val="0"/>
              </a:spcAft>
              <a:buClr>
                <a:schemeClr val="lt1"/>
              </a:buClr>
              <a:buSzPts val="4800"/>
              <a:buFont typeface="Play"/>
              <a:buNone/>
            </a:pPr>
            <a:r>
              <a:t/>
            </a:r>
            <a:endParaRPr/>
          </a:p>
          <a:p>
            <a:pPr indent="0" lvl="0" marL="0" rtl="0" algn="l">
              <a:lnSpc>
                <a:spcPct val="90000"/>
              </a:lnSpc>
              <a:spcBef>
                <a:spcPts val="0"/>
              </a:spcBef>
              <a:spcAft>
                <a:spcPts val="0"/>
              </a:spcAft>
              <a:buClr>
                <a:schemeClr val="lt1"/>
              </a:buClr>
              <a:buSzPts val="4800"/>
              <a:buFont typeface="Play"/>
              <a:buNone/>
            </a:pPr>
            <a:r>
              <a:rPr lang="en-US" sz="4000">
                <a:solidFill>
                  <a:srgbClr val="E69138"/>
                </a:solidFill>
              </a:rPr>
              <a:t>EKS’press Lane to seamless EKS deployment</a:t>
            </a:r>
            <a:endParaRPr sz="4000">
              <a:solidFill>
                <a:srgbClr val="E69138"/>
              </a:solidFill>
            </a:endParaRPr>
          </a:p>
        </p:txBody>
      </p:sp>
      <p:sp>
        <p:nvSpPr>
          <p:cNvPr id="606" name="Google Shape;606;p71"/>
          <p:cNvSpPr txBox="1"/>
          <p:nvPr/>
        </p:nvSpPr>
        <p:spPr>
          <a:xfrm>
            <a:off x="609600" y="4834575"/>
            <a:ext cx="7251600" cy="1231500"/>
          </a:xfrm>
          <a:prstGeom prst="rect">
            <a:avLst/>
          </a:prstGeom>
          <a:noFill/>
          <a:ln>
            <a:noFill/>
          </a:ln>
        </p:spPr>
        <p:txBody>
          <a:bodyPr anchorCtr="0" anchor="t" bIns="45700" lIns="0" spcFirstLastPara="1" rIns="0" wrap="square" tIns="45700">
            <a:spAutoFit/>
          </a:bodyPr>
          <a:lstStyle/>
          <a:p>
            <a:pPr indent="0" lvl="0" marL="0" rtl="0" algn="l">
              <a:spcBef>
                <a:spcPts val="0"/>
              </a:spcBef>
              <a:spcAft>
                <a:spcPts val="0"/>
              </a:spcAft>
              <a:buNone/>
            </a:pPr>
            <a:r>
              <a:t/>
            </a:r>
            <a:endParaRPr/>
          </a:p>
          <a:p>
            <a:pPr indent="0" lvl="0" marL="0" marR="0" rtl="0" algn="l">
              <a:spcBef>
                <a:spcPts val="0"/>
              </a:spcBef>
              <a:spcAft>
                <a:spcPts val="0"/>
              </a:spcAft>
              <a:buNone/>
            </a:pPr>
            <a:r>
              <a:rPr b="1" lang="en-US" sz="2400">
                <a:solidFill>
                  <a:schemeClr val="lt1"/>
                </a:solidFill>
              </a:rPr>
              <a:t>Saifeddine RAJHI</a:t>
            </a:r>
            <a:endParaRPr/>
          </a:p>
          <a:p>
            <a:pPr indent="0" lvl="0" marL="0" marR="0" rtl="0" algn="l">
              <a:spcBef>
                <a:spcPts val="0"/>
              </a:spcBef>
              <a:spcAft>
                <a:spcPts val="0"/>
              </a:spcAft>
              <a:buNone/>
            </a:pPr>
            <a:r>
              <a:rPr b="0" i="0" lang="en-US" sz="1800" u="none" cap="none" strike="noStrike">
                <a:solidFill>
                  <a:schemeClr val="lt1"/>
                </a:solidFill>
                <a:latin typeface="Arial"/>
                <a:ea typeface="Arial"/>
                <a:cs typeface="Arial"/>
                <a:sym typeface="Arial"/>
              </a:rPr>
              <a:t>Senior D</a:t>
            </a:r>
            <a:r>
              <a:rPr lang="en-US" sz="1800">
                <a:solidFill>
                  <a:schemeClr val="lt1"/>
                </a:solidFill>
              </a:rPr>
              <a:t>ata Platform engineer</a:t>
            </a:r>
            <a:endParaRPr/>
          </a:p>
          <a:p>
            <a:pPr indent="0" lvl="0" marL="0" marR="0" rtl="0" algn="l">
              <a:spcBef>
                <a:spcPts val="0"/>
              </a:spcBef>
              <a:spcAft>
                <a:spcPts val="0"/>
              </a:spcAft>
              <a:buNone/>
            </a:pPr>
            <a:r>
              <a:rPr b="0" i="0" lang="en-US" sz="1800" u="none" cap="none" strike="noStrike">
                <a:solidFill>
                  <a:schemeClr val="lt1"/>
                </a:solidFill>
                <a:latin typeface="Arial"/>
                <a:ea typeface="Arial"/>
                <a:cs typeface="Arial"/>
                <a:sym typeface="Arial"/>
              </a:rPr>
              <a:t>A</a:t>
            </a:r>
            <a:r>
              <a:rPr lang="en-US" sz="1800">
                <a:solidFill>
                  <a:schemeClr val="lt1"/>
                </a:solidFill>
              </a:rPr>
              <a:t>WS community builder</a:t>
            </a:r>
            <a:endParaRPr/>
          </a:p>
        </p:txBody>
      </p:sp>
      <p:sp>
        <p:nvSpPr>
          <p:cNvPr id="607" name="Google Shape;607;p71"/>
          <p:cNvSpPr/>
          <p:nvPr/>
        </p:nvSpPr>
        <p:spPr>
          <a:xfrm>
            <a:off x="1185325" y="6289500"/>
            <a:ext cx="2603400" cy="293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
              <a:ea typeface="Play"/>
              <a:cs typeface="Play"/>
              <a:sym typeface="Play"/>
            </a:endParaRPr>
          </a:p>
        </p:txBody>
      </p:sp>
      <p:sp>
        <p:nvSpPr>
          <p:cNvPr id="608" name="Google Shape;608;p71"/>
          <p:cNvSpPr/>
          <p:nvPr/>
        </p:nvSpPr>
        <p:spPr>
          <a:xfrm>
            <a:off x="3735925" y="6289500"/>
            <a:ext cx="1598100" cy="314400"/>
          </a:xfrm>
          <a:prstGeom prst="rect">
            <a:avLst/>
          </a:prstGeom>
          <a:solidFill>
            <a:srgbClr val="0C456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
              <a:ea typeface="Play"/>
              <a:cs typeface="Play"/>
              <a:sym typeface="Play"/>
            </a:endParaRPr>
          </a:p>
        </p:txBody>
      </p:sp>
      <p:pic>
        <p:nvPicPr>
          <p:cNvPr id="609" name="Google Shape;609;p71"/>
          <p:cNvPicPr preferRelativeResize="0"/>
          <p:nvPr/>
        </p:nvPicPr>
        <p:blipFill>
          <a:blip r:embed="rId3">
            <a:alphaModFix/>
          </a:blip>
          <a:stretch>
            <a:fillRect/>
          </a:stretch>
        </p:blipFill>
        <p:spPr>
          <a:xfrm>
            <a:off x="2402425" y="6210300"/>
            <a:ext cx="4701117" cy="6116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80"/>
          <p:cNvSpPr txBox="1"/>
          <p:nvPr>
            <p:ph idx="12" type="sldNum"/>
          </p:nvPr>
        </p:nvSpPr>
        <p:spPr>
          <a:xfrm>
            <a:off x="8929200" y="628950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68" name="Google Shape;668;p80"/>
          <p:cNvPicPr preferRelativeResize="0"/>
          <p:nvPr/>
        </p:nvPicPr>
        <p:blipFill>
          <a:blip r:embed="rId3">
            <a:alphaModFix/>
          </a:blip>
          <a:stretch>
            <a:fillRect/>
          </a:stretch>
        </p:blipFill>
        <p:spPr>
          <a:xfrm>
            <a:off x="20675" y="0"/>
            <a:ext cx="12222126" cy="685799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81"/>
          <p:cNvSpPr txBox="1"/>
          <p:nvPr>
            <p:ph type="title"/>
          </p:nvPr>
        </p:nvSpPr>
        <p:spPr>
          <a:xfrm>
            <a:off x="432900" y="463650"/>
            <a:ext cx="8679300" cy="618600"/>
          </a:xfrm>
          <a:prstGeom prst="rect">
            <a:avLst/>
          </a:prstGeom>
          <a:noFill/>
          <a:ln>
            <a:noFill/>
          </a:ln>
        </p:spPr>
        <p:txBody>
          <a:bodyPr anchorCtr="0" anchor="t" bIns="45700" lIns="0" spcFirstLastPara="1" rIns="0" wrap="square" tIns="45700">
            <a:spAutoFit/>
          </a:bodyPr>
          <a:lstStyle/>
          <a:p>
            <a:pPr indent="0" lvl="0" marL="0" rtl="0" algn="l">
              <a:lnSpc>
                <a:spcPct val="90000"/>
              </a:lnSpc>
              <a:spcBef>
                <a:spcPts val="0"/>
              </a:spcBef>
              <a:spcAft>
                <a:spcPts val="0"/>
              </a:spcAft>
              <a:buClr>
                <a:schemeClr val="lt1"/>
              </a:buClr>
              <a:buSzPts val="3800"/>
              <a:buFont typeface="Arial"/>
              <a:buNone/>
            </a:pPr>
            <a:r>
              <a:rPr lang="en-US" sz="3800">
                <a:latin typeface="Arial"/>
                <a:ea typeface="Arial"/>
                <a:cs typeface="Arial"/>
                <a:sym typeface="Arial"/>
              </a:rPr>
              <a:t>Benefits of </a:t>
            </a:r>
            <a:r>
              <a:rPr lang="en-US" sz="3800">
                <a:solidFill>
                  <a:srgbClr val="FE9826"/>
                </a:solidFill>
                <a:latin typeface="Arial"/>
                <a:ea typeface="Arial"/>
                <a:cs typeface="Arial"/>
                <a:sym typeface="Arial"/>
              </a:rPr>
              <a:t>EKS Blueprints</a:t>
            </a:r>
            <a:endParaRPr/>
          </a:p>
        </p:txBody>
      </p:sp>
      <p:sp>
        <p:nvSpPr>
          <p:cNvPr id="674" name="Google Shape;674;p81"/>
          <p:cNvSpPr txBox="1"/>
          <p:nvPr/>
        </p:nvSpPr>
        <p:spPr>
          <a:xfrm>
            <a:off x="275175" y="1082250"/>
            <a:ext cx="11758200" cy="5367300"/>
          </a:xfrm>
          <a:prstGeom prst="rect">
            <a:avLst/>
          </a:prstGeom>
          <a:noFill/>
          <a:ln>
            <a:noFill/>
          </a:ln>
        </p:spPr>
        <p:txBody>
          <a:bodyPr anchorCtr="0" anchor="t" bIns="45700" lIns="0" spcFirstLastPara="1" rIns="0" wrap="square" tIns="45700">
            <a:spAutoFit/>
          </a:bodyPr>
          <a:lstStyle/>
          <a:p>
            <a:pPr indent="0" lvl="0" marL="0" rtl="0" algn="l">
              <a:lnSpc>
                <a:spcPct val="115000"/>
              </a:lnSpc>
              <a:spcBef>
                <a:spcPts val="900"/>
              </a:spcBef>
              <a:spcAft>
                <a:spcPts val="0"/>
              </a:spcAft>
              <a:buNone/>
            </a:pPr>
            <a:r>
              <a:t/>
            </a:r>
            <a:endParaRPr sz="1200">
              <a:solidFill>
                <a:srgbClr val="111111"/>
              </a:solidFill>
              <a:latin typeface="Roboto"/>
              <a:ea typeface="Roboto"/>
              <a:cs typeface="Roboto"/>
              <a:sym typeface="Roboto"/>
            </a:endParaRPr>
          </a:p>
          <a:p>
            <a:pPr indent="-342900" lvl="0" marL="457200" rtl="0" algn="l">
              <a:lnSpc>
                <a:spcPct val="115000"/>
              </a:lnSpc>
              <a:spcBef>
                <a:spcPts val="900"/>
              </a:spcBef>
              <a:spcAft>
                <a:spcPts val="0"/>
              </a:spcAft>
              <a:buClr>
                <a:srgbClr val="E69138"/>
              </a:buClr>
              <a:buSzPts val="1800"/>
              <a:buFont typeface="Roboto"/>
              <a:buAutoNum type="arabicPeriod"/>
            </a:pPr>
            <a:r>
              <a:rPr b="1" lang="en-US" sz="1800">
                <a:solidFill>
                  <a:srgbClr val="E69138"/>
                </a:solidFill>
                <a:latin typeface="Roboto"/>
                <a:ea typeface="Roboto"/>
                <a:cs typeface="Roboto"/>
                <a:sym typeface="Roboto"/>
              </a:rPr>
              <a:t>Quick Deployment:</a:t>
            </a:r>
            <a:endParaRPr b="1" sz="1800">
              <a:solidFill>
                <a:srgbClr val="E69138"/>
              </a:solidFill>
              <a:latin typeface="Roboto"/>
              <a:ea typeface="Roboto"/>
              <a:cs typeface="Roboto"/>
              <a:sym typeface="Roboto"/>
            </a:endParaRPr>
          </a:p>
          <a:p>
            <a:pPr indent="0" lvl="0" marL="457200" rtl="0" algn="l">
              <a:lnSpc>
                <a:spcPct val="115000"/>
              </a:lnSpc>
              <a:spcBef>
                <a:spcPts val="900"/>
              </a:spcBef>
              <a:spcAft>
                <a:spcPts val="0"/>
              </a:spcAft>
              <a:buNone/>
            </a:pPr>
            <a:r>
              <a:t/>
            </a:r>
            <a:endParaRPr sz="1800">
              <a:solidFill>
                <a:schemeClr val="lt1"/>
              </a:solidFill>
              <a:latin typeface="Roboto"/>
              <a:ea typeface="Roboto"/>
              <a:cs typeface="Roboto"/>
              <a:sym typeface="Roboto"/>
            </a:endParaRPr>
          </a:p>
          <a:p>
            <a:pPr indent="-342900" lvl="1" marL="914400" rtl="0" algn="l">
              <a:lnSpc>
                <a:spcPct val="115000"/>
              </a:lnSpc>
              <a:spcBef>
                <a:spcPts val="1800"/>
              </a:spcBef>
              <a:spcAft>
                <a:spcPts val="0"/>
              </a:spcAft>
              <a:buClr>
                <a:schemeClr val="lt1"/>
              </a:buClr>
              <a:buSzPts val="1800"/>
              <a:buFont typeface="Roboto"/>
              <a:buChar char="○"/>
            </a:pPr>
            <a:r>
              <a:rPr lang="en-US" sz="1800">
                <a:solidFill>
                  <a:schemeClr val="lt1"/>
                </a:solidFill>
                <a:latin typeface="Roboto"/>
                <a:ea typeface="Roboto"/>
                <a:cs typeface="Roboto"/>
                <a:sym typeface="Roboto"/>
              </a:rPr>
              <a:t>Simplifies EKS cluster setup with pre-configured IaC modules.</a:t>
            </a:r>
            <a:endParaRPr sz="1800">
              <a:solidFill>
                <a:schemeClr val="lt1"/>
              </a:solidFill>
              <a:latin typeface="Roboto"/>
              <a:ea typeface="Roboto"/>
              <a:cs typeface="Roboto"/>
              <a:sym typeface="Roboto"/>
            </a:endParaRPr>
          </a:p>
          <a:p>
            <a:pPr indent="-342900" lvl="1" marL="914400" rtl="0" algn="l">
              <a:lnSpc>
                <a:spcPct val="115000"/>
              </a:lnSpc>
              <a:spcBef>
                <a:spcPts val="0"/>
              </a:spcBef>
              <a:spcAft>
                <a:spcPts val="0"/>
              </a:spcAft>
              <a:buClr>
                <a:schemeClr val="lt1"/>
              </a:buClr>
              <a:buSzPts val="1800"/>
              <a:buFont typeface="Roboto"/>
              <a:buChar char="○"/>
            </a:pPr>
            <a:r>
              <a:rPr lang="en-US" sz="1800">
                <a:solidFill>
                  <a:schemeClr val="lt1"/>
                </a:solidFill>
                <a:latin typeface="Roboto"/>
                <a:ea typeface="Roboto"/>
                <a:cs typeface="Roboto"/>
                <a:sym typeface="Roboto"/>
              </a:rPr>
              <a:t>Ensures fast and consistent deployment across accounts and regions.</a:t>
            </a:r>
            <a:br>
              <a:rPr lang="en-US" sz="1800">
                <a:solidFill>
                  <a:schemeClr val="lt1"/>
                </a:solidFill>
                <a:latin typeface="Roboto"/>
                <a:ea typeface="Roboto"/>
                <a:cs typeface="Roboto"/>
                <a:sym typeface="Roboto"/>
              </a:rPr>
            </a:br>
            <a:endParaRPr sz="1800">
              <a:solidFill>
                <a:schemeClr val="lt1"/>
              </a:solidFill>
              <a:latin typeface="Roboto"/>
              <a:ea typeface="Roboto"/>
              <a:cs typeface="Roboto"/>
              <a:sym typeface="Roboto"/>
            </a:endParaRPr>
          </a:p>
          <a:p>
            <a:pPr indent="-342900" lvl="0" marL="457200" rtl="0" algn="l">
              <a:lnSpc>
                <a:spcPct val="115000"/>
              </a:lnSpc>
              <a:spcBef>
                <a:spcPts val="0"/>
              </a:spcBef>
              <a:spcAft>
                <a:spcPts val="0"/>
              </a:spcAft>
              <a:buClr>
                <a:srgbClr val="E69138"/>
              </a:buClr>
              <a:buSzPts val="1800"/>
              <a:buFont typeface="Roboto"/>
              <a:buAutoNum type="arabicPeriod"/>
            </a:pPr>
            <a:r>
              <a:rPr b="1" lang="en-US" sz="1800">
                <a:solidFill>
                  <a:srgbClr val="E69138"/>
                </a:solidFill>
                <a:latin typeface="Roboto"/>
                <a:ea typeface="Roboto"/>
                <a:cs typeface="Roboto"/>
                <a:sym typeface="Roboto"/>
              </a:rPr>
              <a:t>Improved Security:</a:t>
            </a:r>
            <a:endParaRPr b="1" sz="1800">
              <a:solidFill>
                <a:srgbClr val="E69138"/>
              </a:solidFill>
              <a:latin typeface="Roboto"/>
              <a:ea typeface="Roboto"/>
              <a:cs typeface="Roboto"/>
              <a:sym typeface="Roboto"/>
            </a:endParaRPr>
          </a:p>
          <a:p>
            <a:pPr indent="0" lvl="0" marL="457200" rtl="0" algn="l">
              <a:lnSpc>
                <a:spcPct val="115000"/>
              </a:lnSpc>
              <a:spcBef>
                <a:spcPts val="900"/>
              </a:spcBef>
              <a:spcAft>
                <a:spcPts val="0"/>
              </a:spcAft>
              <a:buNone/>
            </a:pPr>
            <a:r>
              <a:t/>
            </a:r>
            <a:endParaRPr sz="1800">
              <a:solidFill>
                <a:schemeClr val="lt1"/>
              </a:solidFill>
              <a:latin typeface="Roboto"/>
              <a:ea typeface="Roboto"/>
              <a:cs typeface="Roboto"/>
              <a:sym typeface="Roboto"/>
            </a:endParaRPr>
          </a:p>
          <a:p>
            <a:pPr indent="-342900" lvl="1" marL="914400" rtl="0" algn="l">
              <a:lnSpc>
                <a:spcPct val="115000"/>
              </a:lnSpc>
              <a:spcBef>
                <a:spcPts val="1800"/>
              </a:spcBef>
              <a:spcAft>
                <a:spcPts val="0"/>
              </a:spcAft>
              <a:buClr>
                <a:schemeClr val="lt1"/>
              </a:buClr>
              <a:buSzPts val="1800"/>
              <a:buFont typeface="Roboto"/>
              <a:buChar char="○"/>
            </a:pPr>
            <a:r>
              <a:rPr lang="en-US" sz="1800">
                <a:solidFill>
                  <a:schemeClr val="lt1"/>
                </a:solidFill>
                <a:latin typeface="Roboto"/>
                <a:ea typeface="Roboto"/>
                <a:cs typeface="Roboto"/>
                <a:sym typeface="Roboto"/>
              </a:rPr>
              <a:t>Easily integrates security controls.</a:t>
            </a:r>
            <a:endParaRPr sz="1800">
              <a:solidFill>
                <a:schemeClr val="lt1"/>
              </a:solidFill>
              <a:latin typeface="Roboto"/>
              <a:ea typeface="Roboto"/>
              <a:cs typeface="Roboto"/>
              <a:sym typeface="Roboto"/>
            </a:endParaRPr>
          </a:p>
          <a:p>
            <a:pPr indent="-342900" lvl="1" marL="914400" rtl="0" algn="l">
              <a:lnSpc>
                <a:spcPct val="115000"/>
              </a:lnSpc>
              <a:spcBef>
                <a:spcPts val="0"/>
              </a:spcBef>
              <a:spcAft>
                <a:spcPts val="0"/>
              </a:spcAft>
              <a:buClr>
                <a:schemeClr val="lt1"/>
              </a:buClr>
              <a:buSzPts val="1800"/>
              <a:buFont typeface="Roboto"/>
              <a:buChar char="○"/>
            </a:pPr>
            <a:r>
              <a:rPr lang="en-US" sz="1800">
                <a:solidFill>
                  <a:schemeClr val="lt1"/>
                </a:solidFill>
                <a:latin typeface="Roboto"/>
                <a:ea typeface="Roboto"/>
                <a:cs typeface="Roboto"/>
                <a:sym typeface="Roboto"/>
              </a:rPr>
              <a:t>Manages multi-team workloads.</a:t>
            </a:r>
            <a:endParaRPr sz="1800">
              <a:solidFill>
                <a:schemeClr val="lt1"/>
              </a:solidFill>
              <a:latin typeface="Roboto"/>
              <a:ea typeface="Roboto"/>
              <a:cs typeface="Roboto"/>
              <a:sym typeface="Roboto"/>
            </a:endParaRPr>
          </a:p>
          <a:p>
            <a:pPr indent="-342900" lvl="1" marL="914400" rtl="0" algn="l">
              <a:lnSpc>
                <a:spcPct val="115000"/>
              </a:lnSpc>
              <a:spcBef>
                <a:spcPts val="0"/>
              </a:spcBef>
              <a:spcAft>
                <a:spcPts val="0"/>
              </a:spcAft>
              <a:buClr>
                <a:schemeClr val="lt1"/>
              </a:buClr>
              <a:buSzPts val="1800"/>
              <a:buFont typeface="Roboto"/>
              <a:buChar char="○"/>
            </a:pPr>
            <a:r>
              <a:rPr lang="en-US" sz="1800">
                <a:solidFill>
                  <a:schemeClr val="lt1"/>
                </a:solidFill>
                <a:latin typeface="Roboto"/>
                <a:ea typeface="Roboto"/>
                <a:cs typeface="Roboto"/>
                <a:sym typeface="Roboto"/>
              </a:rPr>
              <a:t>Supports popular add-ons like Prometheus, Karpenter, Nginx, Traefik, AWS Load Balancer Controller, Fluent Bit, Keda, Argo CD, Cluster Autoscaler, Metrics Server, Calico, App Mesh Controller, AWS CloudWatch Metrics, AWS OpenTelemetry Collector, and AWS Cert Manager.</a:t>
            </a:r>
            <a:endParaRPr sz="1800">
              <a:solidFill>
                <a:schemeClr val="lt1"/>
              </a:solidFill>
              <a:latin typeface="Roboto"/>
              <a:ea typeface="Roboto"/>
              <a:cs typeface="Roboto"/>
              <a:sym typeface="Roboto"/>
            </a:endParaRPr>
          </a:p>
          <a:p>
            <a:pPr indent="0" lvl="0" marL="457200" marR="0" rtl="0" algn="l">
              <a:spcBef>
                <a:spcPts val="0"/>
              </a:spcBef>
              <a:spcAft>
                <a:spcPts val="0"/>
              </a:spcAft>
              <a:buNone/>
            </a:pPr>
            <a:r>
              <a:t/>
            </a:r>
            <a:endParaRPr sz="2800">
              <a:solidFill>
                <a:schemeClr val="lt1"/>
              </a:solidFill>
            </a:endParaRPr>
          </a:p>
        </p:txBody>
      </p:sp>
      <p:pic>
        <p:nvPicPr>
          <p:cNvPr id="675" name="Google Shape;675;p81"/>
          <p:cNvPicPr preferRelativeResize="0"/>
          <p:nvPr/>
        </p:nvPicPr>
        <p:blipFill>
          <a:blip r:embed="rId3">
            <a:alphaModFix/>
          </a:blip>
          <a:stretch>
            <a:fillRect/>
          </a:stretch>
        </p:blipFill>
        <p:spPr>
          <a:xfrm>
            <a:off x="1162050" y="6210300"/>
            <a:ext cx="7581900" cy="5715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82"/>
          <p:cNvSpPr txBox="1"/>
          <p:nvPr/>
        </p:nvSpPr>
        <p:spPr>
          <a:xfrm>
            <a:off x="476250" y="1126350"/>
            <a:ext cx="11758200" cy="4605300"/>
          </a:xfrm>
          <a:prstGeom prst="rect">
            <a:avLst/>
          </a:prstGeom>
          <a:noFill/>
          <a:ln>
            <a:noFill/>
          </a:ln>
        </p:spPr>
        <p:txBody>
          <a:bodyPr anchorCtr="0" anchor="t" bIns="45700" lIns="0" spcFirstLastPara="1" rIns="0" wrap="square" tIns="45700">
            <a:spAutoFit/>
          </a:bodyPr>
          <a:lstStyle/>
          <a:p>
            <a:pPr indent="0" lvl="0" marL="0" rtl="0" algn="l">
              <a:lnSpc>
                <a:spcPct val="115000"/>
              </a:lnSpc>
              <a:spcBef>
                <a:spcPts val="900"/>
              </a:spcBef>
              <a:spcAft>
                <a:spcPts val="0"/>
              </a:spcAft>
              <a:buNone/>
            </a:pPr>
            <a:r>
              <a:t/>
            </a:r>
            <a:endParaRPr sz="1200">
              <a:solidFill>
                <a:srgbClr val="111111"/>
              </a:solidFill>
              <a:latin typeface="Roboto"/>
              <a:ea typeface="Roboto"/>
              <a:cs typeface="Roboto"/>
              <a:sym typeface="Roboto"/>
            </a:endParaRPr>
          </a:p>
          <a:p>
            <a:pPr indent="-381000" lvl="0" marL="457200" rtl="0" algn="l">
              <a:lnSpc>
                <a:spcPct val="115000"/>
              </a:lnSpc>
              <a:spcBef>
                <a:spcPts val="900"/>
              </a:spcBef>
              <a:spcAft>
                <a:spcPts val="0"/>
              </a:spcAft>
              <a:buClr>
                <a:srgbClr val="E69138"/>
              </a:buClr>
              <a:buSzPts val="2400"/>
              <a:buFont typeface="Roboto"/>
              <a:buChar char="●"/>
            </a:pPr>
            <a:r>
              <a:rPr b="1" lang="en-US" sz="2400">
                <a:solidFill>
                  <a:srgbClr val="E69138"/>
                </a:solidFill>
                <a:latin typeface="Roboto"/>
                <a:ea typeface="Roboto"/>
                <a:cs typeface="Roboto"/>
                <a:sym typeface="Roboto"/>
              </a:rPr>
              <a:t>Implementation:</a:t>
            </a:r>
            <a:endParaRPr b="1" sz="2400">
              <a:solidFill>
                <a:srgbClr val="E69138"/>
              </a:solidFill>
              <a:latin typeface="Roboto"/>
              <a:ea typeface="Roboto"/>
              <a:cs typeface="Roboto"/>
              <a:sym typeface="Roboto"/>
            </a:endParaRPr>
          </a:p>
          <a:p>
            <a:pPr indent="0" lvl="0" marL="0" rtl="0" algn="l">
              <a:lnSpc>
                <a:spcPct val="115000"/>
              </a:lnSpc>
              <a:spcBef>
                <a:spcPts val="900"/>
              </a:spcBef>
              <a:spcAft>
                <a:spcPts val="0"/>
              </a:spcAft>
              <a:buNone/>
            </a:pPr>
            <a:r>
              <a:t/>
            </a:r>
            <a:endParaRPr sz="2400">
              <a:solidFill>
                <a:srgbClr val="111111"/>
              </a:solidFill>
              <a:latin typeface="Roboto"/>
              <a:ea typeface="Roboto"/>
              <a:cs typeface="Roboto"/>
              <a:sym typeface="Roboto"/>
            </a:endParaRPr>
          </a:p>
          <a:p>
            <a:pPr indent="-381000" lvl="0" marL="914400" rtl="0" algn="l">
              <a:lnSpc>
                <a:spcPct val="115000"/>
              </a:lnSpc>
              <a:spcBef>
                <a:spcPts val="900"/>
              </a:spcBef>
              <a:spcAft>
                <a:spcPts val="0"/>
              </a:spcAft>
              <a:buClr>
                <a:schemeClr val="lt1"/>
              </a:buClr>
              <a:buSzPts val="2400"/>
              <a:buFont typeface="Roboto"/>
              <a:buChar char="●"/>
            </a:pPr>
            <a:r>
              <a:rPr lang="en-US" sz="2400">
                <a:solidFill>
                  <a:schemeClr val="lt1"/>
                </a:solidFill>
                <a:latin typeface="Roboto"/>
                <a:ea typeface="Roboto"/>
                <a:cs typeface="Roboto"/>
                <a:sym typeface="Roboto"/>
              </a:rPr>
              <a:t>EKS Blueprints is implemented in two popular IaC frameworks: HashiCorp Terraform and AWS Cloud Development Kit (AWS CDK).</a:t>
            </a:r>
            <a:endParaRPr sz="2400">
              <a:solidFill>
                <a:schemeClr val="lt1"/>
              </a:solidFill>
              <a:latin typeface="Roboto"/>
              <a:ea typeface="Roboto"/>
              <a:cs typeface="Roboto"/>
              <a:sym typeface="Roboto"/>
            </a:endParaRPr>
          </a:p>
          <a:p>
            <a:pPr indent="-381000" lvl="0" marL="914400" rtl="0" algn="l">
              <a:lnSpc>
                <a:spcPct val="115000"/>
              </a:lnSpc>
              <a:spcBef>
                <a:spcPts val="0"/>
              </a:spcBef>
              <a:spcAft>
                <a:spcPts val="0"/>
              </a:spcAft>
              <a:buClr>
                <a:schemeClr val="lt1"/>
              </a:buClr>
              <a:buSzPts val="2400"/>
              <a:buFont typeface="Roboto"/>
              <a:buChar char="●"/>
            </a:pPr>
            <a:r>
              <a:rPr lang="en-US" sz="2400">
                <a:solidFill>
                  <a:schemeClr val="lt1"/>
                </a:solidFill>
                <a:latin typeface="Roboto"/>
                <a:ea typeface="Roboto"/>
                <a:cs typeface="Roboto"/>
                <a:sym typeface="Roboto"/>
              </a:rPr>
              <a:t>Automates infrastructure deployments.</a:t>
            </a:r>
            <a:endParaRPr sz="2400">
              <a:solidFill>
                <a:schemeClr val="lt1"/>
              </a:solidFill>
              <a:latin typeface="Roboto"/>
              <a:ea typeface="Roboto"/>
              <a:cs typeface="Roboto"/>
              <a:sym typeface="Roboto"/>
            </a:endParaRPr>
          </a:p>
          <a:p>
            <a:pPr indent="-381000" lvl="0" marL="914400" rtl="0" algn="l">
              <a:lnSpc>
                <a:spcPct val="115000"/>
              </a:lnSpc>
              <a:spcBef>
                <a:spcPts val="0"/>
              </a:spcBef>
              <a:spcAft>
                <a:spcPts val="0"/>
              </a:spcAft>
              <a:buClr>
                <a:schemeClr val="lt1"/>
              </a:buClr>
              <a:buSzPts val="2400"/>
              <a:buFont typeface="Roboto"/>
              <a:buChar char="●"/>
            </a:pPr>
            <a:r>
              <a:rPr lang="en-US" sz="2400">
                <a:solidFill>
                  <a:schemeClr val="lt1"/>
                </a:solidFill>
                <a:latin typeface="Roboto"/>
                <a:ea typeface="Roboto"/>
                <a:cs typeface="Roboto"/>
                <a:sym typeface="Roboto"/>
              </a:rPr>
              <a:t>To get started, visit the Getting Started guides for either EKS Blueprints for Terraform or EKS Blueprints for CDK.</a:t>
            </a:r>
            <a:endParaRPr sz="2400">
              <a:solidFill>
                <a:schemeClr val="lt1"/>
              </a:solidFill>
              <a:latin typeface="Roboto"/>
              <a:ea typeface="Roboto"/>
              <a:cs typeface="Roboto"/>
              <a:sym typeface="Roboto"/>
            </a:endParaRPr>
          </a:p>
          <a:p>
            <a:pPr indent="0" lvl="0" marL="914400" rtl="0" algn="l">
              <a:lnSpc>
                <a:spcPct val="115000"/>
              </a:lnSpc>
              <a:spcBef>
                <a:spcPts val="1800"/>
              </a:spcBef>
              <a:spcAft>
                <a:spcPts val="0"/>
              </a:spcAft>
              <a:buNone/>
            </a:pPr>
            <a:r>
              <a:t/>
            </a:r>
            <a:endParaRPr sz="1800">
              <a:solidFill>
                <a:schemeClr val="lt1"/>
              </a:solidFill>
              <a:latin typeface="Roboto"/>
              <a:ea typeface="Roboto"/>
              <a:cs typeface="Roboto"/>
              <a:sym typeface="Roboto"/>
            </a:endParaRPr>
          </a:p>
          <a:p>
            <a:pPr indent="0" lvl="0" marL="457200" marR="0" rtl="0" algn="l">
              <a:spcBef>
                <a:spcPts val="0"/>
              </a:spcBef>
              <a:spcAft>
                <a:spcPts val="0"/>
              </a:spcAft>
              <a:buNone/>
            </a:pPr>
            <a:r>
              <a:t/>
            </a:r>
            <a:endParaRPr sz="2800">
              <a:solidFill>
                <a:schemeClr val="lt1"/>
              </a:solidFill>
            </a:endParaRPr>
          </a:p>
        </p:txBody>
      </p:sp>
      <p:pic>
        <p:nvPicPr>
          <p:cNvPr id="681" name="Google Shape;681;p82"/>
          <p:cNvPicPr preferRelativeResize="0"/>
          <p:nvPr/>
        </p:nvPicPr>
        <p:blipFill>
          <a:blip r:embed="rId3">
            <a:alphaModFix/>
          </a:blip>
          <a:stretch>
            <a:fillRect/>
          </a:stretch>
        </p:blipFill>
        <p:spPr>
          <a:xfrm>
            <a:off x="1126050" y="5883300"/>
            <a:ext cx="6660205" cy="8656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83"/>
          <p:cNvSpPr txBox="1"/>
          <p:nvPr/>
        </p:nvSpPr>
        <p:spPr>
          <a:xfrm>
            <a:off x="216900" y="304800"/>
            <a:ext cx="11758200" cy="5755200"/>
          </a:xfrm>
          <a:prstGeom prst="rect">
            <a:avLst/>
          </a:prstGeom>
          <a:noFill/>
          <a:ln>
            <a:noFill/>
          </a:ln>
        </p:spPr>
        <p:txBody>
          <a:bodyPr anchorCtr="0" anchor="t" bIns="45700" lIns="0" spcFirstLastPara="1" rIns="0" wrap="square" tIns="45700">
            <a:spAutoFit/>
          </a:bodyPr>
          <a:lstStyle/>
          <a:p>
            <a:pPr indent="0" lvl="0" marL="0" rtl="0" algn="l">
              <a:lnSpc>
                <a:spcPct val="115000"/>
              </a:lnSpc>
              <a:spcBef>
                <a:spcPts val="900"/>
              </a:spcBef>
              <a:spcAft>
                <a:spcPts val="0"/>
              </a:spcAft>
              <a:buNone/>
            </a:pPr>
            <a:r>
              <a:t/>
            </a:r>
            <a:endParaRPr sz="1200">
              <a:solidFill>
                <a:srgbClr val="111111"/>
              </a:solidFill>
              <a:latin typeface="Roboto"/>
              <a:ea typeface="Roboto"/>
              <a:cs typeface="Roboto"/>
              <a:sym typeface="Roboto"/>
            </a:endParaRPr>
          </a:p>
          <a:p>
            <a:pPr indent="-381000" lvl="0" marL="457200" rtl="0" algn="l">
              <a:lnSpc>
                <a:spcPct val="115000"/>
              </a:lnSpc>
              <a:spcBef>
                <a:spcPts val="900"/>
              </a:spcBef>
              <a:spcAft>
                <a:spcPts val="0"/>
              </a:spcAft>
              <a:buClr>
                <a:srgbClr val="E69138"/>
              </a:buClr>
              <a:buSzPts val="2400"/>
              <a:buFont typeface="Roboto"/>
              <a:buChar char="●"/>
            </a:pPr>
            <a:r>
              <a:rPr b="1" lang="en-US" sz="2400">
                <a:solidFill>
                  <a:srgbClr val="E69138"/>
                </a:solidFill>
                <a:latin typeface="Roboto"/>
                <a:ea typeface="Roboto"/>
                <a:cs typeface="Roboto"/>
                <a:sym typeface="Roboto"/>
              </a:rPr>
              <a:t>Infrastructure as Code (IaC):</a:t>
            </a:r>
            <a:endParaRPr b="1" sz="2400">
              <a:solidFill>
                <a:srgbClr val="E69138"/>
              </a:solidFill>
              <a:latin typeface="Roboto"/>
              <a:ea typeface="Roboto"/>
              <a:cs typeface="Roboto"/>
              <a:sym typeface="Roboto"/>
            </a:endParaRPr>
          </a:p>
          <a:p>
            <a:pPr indent="0" lvl="0" marL="0" rtl="0" algn="l">
              <a:lnSpc>
                <a:spcPct val="115000"/>
              </a:lnSpc>
              <a:spcBef>
                <a:spcPts val="900"/>
              </a:spcBef>
              <a:spcAft>
                <a:spcPts val="0"/>
              </a:spcAft>
              <a:buNone/>
            </a:pPr>
            <a:r>
              <a:t/>
            </a:r>
            <a:endParaRPr sz="2400">
              <a:solidFill>
                <a:srgbClr val="111111"/>
              </a:solidFill>
              <a:latin typeface="Roboto"/>
              <a:ea typeface="Roboto"/>
              <a:cs typeface="Roboto"/>
              <a:sym typeface="Roboto"/>
            </a:endParaRPr>
          </a:p>
          <a:p>
            <a:pPr indent="-381000" lvl="0" marL="914400" rtl="0" algn="l">
              <a:lnSpc>
                <a:spcPct val="115000"/>
              </a:lnSpc>
              <a:spcBef>
                <a:spcPts val="900"/>
              </a:spcBef>
              <a:spcAft>
                <a:spcPts val="0"/>
              </a:spcAft>
              <a:buClr>
                <a:schemeClr val="lt1"/>
              </a:buClr>
              <a:buSzPts val="2400"/>
              <a:buFont typeface="Roboto"/>
              <a:buChar char="●"/>
            </a:pPr>
            <a:r>
              <a:rPr lang="en-US" sz="2400">
                <a:solidFill>
                  <a:schemeClr val="lt1"/>
                </a:solidFill>
                <a:latin typeface="Roboto"/>
                <a:ea typeface="Roboto"/>
                <a:cs typeface="Roboto"/>
                <a:sym typeface="Roboto"/>
              </a:rPr>
              <a:t>IaC is the practice of managing and provisioning computing infrastructure through machine-readable definition files, rather than physical hardware configuration or interactive configuration tools.</a:t>
            </a:r>
            <a:endParaRPr sz="2400">
              <a:solidFill>
                <a:schemeClr val="lt1"/>
              </a:solidFill>
              <a:latin typeface="Roboto"/>
              <a:ea typeface="Roboto"/>
              <a:cs typeface="Roboto"/>
              <a:sym typeface="Roboto"/>
            </a:endParaRPr>
          </a:p>
          <a:p>
            <a:pPr indent="-381000" lvl="0" marL="914400" rtl="0" algn="l">
              <a:lnSpc>
                <a:spcPct val="115000"/>
              </a:lnSpc>
              <a:spcBef>
                <a:spcPts val="0"/>
              </a:spcBef>
              <a:spcAft>
                <a:spcPts val="0"/>
              </a:spcAft>
              <a:buClr>
                <a:schemeClr val="lt1"/>
              </a:buClr>
              <a:buSzPts val="2400"/>
              <a:buFont typeface="Roboto"/>
              <a:buChar char="●"/>
            </a:pPr>
            <a:r>
              <a:rPr lang="en-US" sz="2400">
                <a:solidFill>
                  <a:schemeClr val="lt1"/>
                </a:solidFill>
                <a:latin typeface="Roboto"/>
                <a:ea typeface="Roboto"/>
                <a:cs typeface="Roboto"/>
                <a:sym typeface="Roboto"/>
              </a:rPr>
              <a:t>Automates the setup, management, and teardown of infrastructure, reducing manual effort and minimizing errors.</a:t>
            </a:r>
            <a:endParaRPr sz="2400">
              <a:solidFill>
                <a:schemeClr val="lt1"/>
              </a:solidFill>
              <a:latin typeface="Roboto"/>
              <a:ea typeface="Roboto"/>
              <a:cs typeface="Roboto"/>
              <a:sym typeface="Roboto"/>
            </a:endParaRPr>
          </a:p>
          <a:p>
            <a:pPr indent="-381000" lvl="0" marL="914400" rtl="0" algn="l">
              <a:lnSpc>
                <a:spcPct val="115000"/>
              </a:lnSpc>
              <a:spcBef>
                <a:spcPts val="0"/>
              </a:spcBef>
              <a:spcAft>
                <a:spcPts val="0"/>
              </a:spcAft>
              <a:buClr>
                <a:schemeClr val="lt1"/>
              </a:buClr>
              <a:buSzPts val="2400"/>
              <a:buFont typeface="Roboto"/>
              <a:buChar char="●"/>
            </a:pPr>
            <a:r>
              <a:rPr lang="en-US" sz="2400">
                <a:solidFill>
                  <a:schemeClr val="lt1"/>
                </a:solidFill>
                <a:latin typeface="Roboto"/>
                <a:ea typeface="Roboto"/>
                <a:cs typeface="Roboto"/>
                <a:sym typeface="Roboto"/>
              </a:rPr>
              <a:t>Ensures that the same environment is provisioned every time, which is crucial for development, testing, and production.</a:t>
            </a:r>
            <a:endParaRPr sz="2400">
              <a:solidFill>
                <a:schemeClr val="lt1"/>
              </a:solidFill>
              <a:latin typeface="Roboto"/>
              <a:ea typeface="Roboto"/>
              <a:cs typeface="Roboto"/>
              <a:sym typeface="Roboto"/>
            </a:endParaRPr>
          </a:p>
          <a:p>
            <a:pPr indent="-381000" lvl="0" marL="914400" rtl="0" algn="l">
              <a:lnSpc>
                <a:spcPct val="115000"/>
              </a:lnSpc>
              <a:spcBef>
                <a:spcPts val="0"/>
              </a:spcBef>
              <a:spcAft>
                <a:spcPts val="0"/>
              </a:spcAft>
              <a:buClr>
                <a:schemeClr val="lt1"/>
              </a:buClr>
              <a:buSzPts val="2400"/>
              <a:buFont typeface="Roboto"/>
              <a:buChar char="●"/>
            </a:pPr>
            <a:r>
              <a:rPr lang="en-US" sz="2400">
                <a:solidFill>
                  <a:schemeClr val="lt1"/>
                </a:solidFill>
                <a:latin typeface="Roboto"/>
                <a:ea typeface="Roboto"/>
                <a:cs typeface="Roboto"/>
                <a:sym typeface="Roboto"/>
              </a:rPr>
              <a:t>Easily replicate environments across different regions or scales, supporting rapid deployment and scaling.</a:t>
            </a:r>
            <a:endParaRPr sz="2400">
              <a:solidFill>
                <a:schemeClr val="lt1"/>
              </a:solidFill>
              <a:latin typeface="Roboto"/>
              <a:ea typeface="Roboto"/>
              <a:cs typeface="Roboto"/>
              <a:sym typeface="Roboto"/>
            </a:endParaRPr>
          </a:p>
          <a:p>
            <a:pPr indent="0" lvl="0" marL="457200" marR="0" rtl="0" algn="l">
              <a:spcBef>
                <a:spcPts val="0"/>
              </a:spcBef>
              <a:spcAft>
                <a:spcPts val="0"/>
              </a:spcAft>
              <a:buNone/>
            </a:pPr>
            <a:r>
              <a:t/>
            </a:r>
            <a:endParaRPr sz="2800">
              <a:solidFill>
                <a:schemeClr val="lt1"/>
              </a:solidFill>
            </a:endParaRPr>
          </a:p>
        </p:txBody>
      </p:sp>
      <p:pic>
        <p:nvPicPr>
          <p:cNvPr id="687" name="Google Shape;687;p83"/>
          <p:cNvPicPr preferRelativeResize="0"/>
          <p:nvPr/>
        </p:nvPicPr>
        <p:blipFill>
          <a:blip r:embed="rId3">
            <a:alphaModFix/>
          </a:blip>
          <a:stretch>
            <a:fillRect/>
          </a:stretch>
        </p:blipFill>
        <p:spPr>
          <a:xfrm>
            <a:off x="1126050" y="5883300"/>
            <a:ext cx="6660205" cy="8656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84"/>
          <p:cNvSpPr txBox="1"/>
          <p:nvPr>
            <p:ph type="title"/>
          </p:nvPr>
        </p:nvSpPr>
        <p:spPr>
          <a:xfrm>
            <a:off x="609600" y="1079500"/>
            <a:ext cx="10794900" cy="5476500"/>
          </a:xfrm>
          <a:prstGeom prst="rect">
            <a:avLst/>
          </a:prstGeom>
          <a:noFill/>
          <a:ln>
            <a:noFill/>
          </a:ln>
        </p:spPr>
        <p:txBody>
          <a:bodyPr anchorCtr="0" anchor="ctr" bIns="45700" lIns="0" spcFirstLastPara="1" rIns="0" wrap="square" tIns="45700">
            <a:spAutoFit/>
          </a:bodyPr>
          <a:lstStyle/>
          <a:p>
            <a:pPr indent="0" lvl="0" marL="0" rtl="0" algn="l">
              <a:lnSpc>
                <a:spcPct val="115000"/>
              </a:lnSpc>
              <a:spcBef>
                <a:spcPts val="900"/>
              </a:spcBef>
              <a:spcAft>
                <a:spcPts val="0"/>
              </a:spcAft>
              <a:buClr>
                <a:schemeClr val="dk1"/>
              </a:buClr>
              <a:buSzPts val="1100"/>
              <a:buFont typeface="Arial"/>
              <a:buNone/>
            </a:pPr>
            <a:r>
              <a:rPr lang="en-US" sz="2600">
                <a:solidFill>
                  <a:srgbClr val="F6B26B"/>
                </a:solidFill>
                <a:latin typeface="Roboto"/>
                <a:ea typeface="Roboto"/>
                <a:cs typeface="Roboto"/>
                <a:sym typeface="Roboto"/>
              </a:rPr>
              <a:t>EKS Blueprints:</a:t>
            </a:r>
            <a:endParaRPr sz="2600">
              <a:solidFill>
                <a:srgbClr val="F6B26B"/>
              </a:solidFill>
              <a:latin typeface="Roboto"/>
              <a:ea typeface="Roboto"/>
              <a:cs typeface="Roboto"/>
              <a:sym typeface="Roboto"/>
            </a:endParaRPr>
          </a:p>
          <a:p>
            <a:pPr indent="-393700" lvl="0" marL="457200" rtl="0" algn="l">
              <a:lnSpc>
                <a:spcPct val="115000"/>
              </a:lnSpc>
              <a:spcBef>
                <a:spcPts val="900"/>
              </a:spcBef>
              <a:spcAft>
                <a:spcPts val="0"/>
              </a:spcAft>
              <a:buClr>
                <a:schemeClr val="lt1"/>
              </a:buClr>
              <a:buSzPts val="2600"/>
              <a:buFont typeface="Roboto"/>
              <a:buChar char="●"/>
            </a:pPr>
            <a:r>
              <a:rPr lang="en-US" sz="2600">
                <a:latin typeface="Roboto"/>
                <a:ea typeface="Roboto"/>
                <a:cs typeface="Roboto"/>
                <a:sym typeface="Roboto"/>
              </a:rPr>
              <a:t>EKS Blueprints Overview</a:t>
            </a:r>
            <a:r>
              <a:rPr b="0" lang="en-US" sz="2600">
                <a:latin typeface="Roboto"/>
                <a:ea typeface="Roboto"/>
                <a:cs typeface="Roboto"/>
                <a:sym typeface="Roboto"/>
              </a:rPr>
              <a:t>: </a:t>
            </a:r>
            <a:r>
              <a:rPr b="0" lang="en-US" sz="2600" u="sng">
                <a:solidFill>
                  <a:schemeClr val="hlink"/>
                </a:solidFill>
                <a:latin typeface="Roboto"/>
                <a:ea typeface="Roboto"/>
                <a:cs typeface="Roboto"/>
                <a:sym typeface="Roboto"/>
                <a:hlinkClick r:id="rId3"/>
              </a:rPr>
              <a:t>AWS Blog</a:t>
            </a:r>
            <a:endParaRPr b="0" sz="2600">
              <a:latin typeface="Roboto"/>
              <a:ea typeface="Roboto"/>
              <a:cs typeface="Roboto"/>
              <a:sym typeface="Roboto"/>
            </a:endParaRPr>
          </a:p>
          <a:p>
            <a:pPr indent="0" lvl="0" marL="0" rtl="0" algn="l">
              <a:lnSpc>
                <a:spcPct val="115000"/>
              </a:lnSpc>
              <a:spcBef>
                <a:spcPts val="900"/>
              </a:spcBef>
              <a:spcAft>
                <a:spcPts val="0"/>
              </a:spcAft>
              <a:buClr>
                <a:schemeClr val="dk1"/>
              </a:buClr>
              <a:buSzPts val="1100"/>
              <a:buFont typeface="Arial"/>
              <a:buNone/>
            </a:pPr>
            <a:r>
              <a:rPr lang="en-US" sz="2600">
                <a:solidFill>
                  <a:srgbClr val="F6B26B"/>
                </a:solidFill>
                <a:latin typeface="Roboto"/>
                <a:ea typeface="Roboto"/>
                <a:cs typeface="Roboto"/>
                <a:sym typeface="Roboto"/>
              </a:rPr>
              <a:t>Terraform:</a:t>
            </a:r>
            <a:endParaRPr sz="2600">
              <a:solidFill>
                <a:srgbClr val="F6B26B"/>
              </a:solidFill>
              <a:latin typeface="Roboto"/>
              <a:ea typeface="Roboto"/>
              <a:cs typeface="Roboto"/>
              <a:sym typeface="Roboto"/>
            </a:endParaRPr>
          </a:p>
          <a:p>
            <a:pPr indent="-393700" lvl="0" marL="457200" rtl="0" algn="l">
              <a:lnSpc>
                <a:spcPct val="115000"/>
              </a:lnSpc>
              <a:spcBef>
                <a:spcPts val="900"/>
              </a:spcBef>
              <a:spcAft>
                <a:spcPts val="0"/>
              </a:spcAft>
              <a:buClr>
                <a:schemeClr val="lt1"/>
              </a:buClr>
              <a:buSzPts val="2600"/>
              <a:buFont typeface="Roboto"/>
              <a:buChar char="●"/>
            </a:pPr>
            <a:r>
              <a:rPr lang="en-US" sz="2600">
                <a:latin typeface="Roboto"/>
                <a:ea typeface="Roboto"/>
                <a:cs typeface="Roboto"/>
                <a:sym typeface="Roboto"/>
              </a:rPr>
              <a:t>EKS blueprints for terraform</a:t>
            </a:r>
            <a:r>
              <a:rPr b="0" lang="en-US" sz="2600">
                <a:latin typeface="Roboto"/>
                <a:ea typeface="Roboto"/>
                <a:cs typeface="Roboto"/>
                <a:sym typeface="Roboto"/>
              </a:rPr>
              <a:t>: </a:t>
            </a:r>
            <a:r>
              <a:rPr b="0" lang="en-US" sz="2600" u="sng">
                <a:solidFill>
                  <a:schemeClr val="hlink"/>
                </a:solidFill>
                <a:latin typeface="Roboto"/>
                <a:ea typeface="Roboto"/>
                <a:cs typeface="Roboto"/>
                <a:sym typeface="Roboto"/>
                <a:hlinkClick r:id="rId4"/>
              </a:rPr>
              <a:t>GitHub Repository</a:t>
            </a:r>
            <a:endParaRPr b="0" sz="2600">
              <a:latin typeface="Roboto"/>
              <a:ea typeface="Roboto"/>
              <a:cs typeface="Roboto"/>
              <a:sym typeface="Roboto"/>
            </a:endParaRPr>
          </a:p>
          <a:p>
            <a:pPr indent="-393700" lvl="0" marL="457200" rtl="0" algn="l">
              <a:lnSpc>
                <a:spcPct val="115000"/>
              </a:lnSpc>
              <a:spcBef>
                <a:spcPts val="0"/>
              </a:spcBef>
              <a:spcAft>
                <a:spcPts val="0"/>
              </a:spcAft>
              <a:buClr>
                <a:schemeClr val="lt1"/>
              </a:buClr>
              <a:buSzPts val="2600"/>
              <a:buFont typeface="Roboto"/>
              <a:buChar char="●"/>
            </a:pPr>
            <a:r>
              <a:rPr lang="en-US" sz="2600">
                <a:latin typeface="Roboto"/>
                <a:ea typeface="Roboto"/>
                <a:cs typeface="Roboto"/>
                <a:sym typeface="Roboto"/>
              </a:rPr>
              <a:t>EKS blueprints Add-ons for terraform</a:t>
            </a:r>
            <a:r>
              <a:rPr b="0" lang="en-US" sz="2600">
                <a:latin typeface="Roboto"/>
                <a:ea typeface="Roboto"/>
                <a:cs typeface="Roboto"/>
                <a:sym typeface="Roboto"/>
              </a:rPr>
              <a:t>: </a:t>
            </a:r>
            <a:r>
              <a:rPr b="0" lang="en-US" sz="2600" u="sng">
                <a:solidFill>
                  <a:schemeClr val="hlink"/>
                </a:solidFill>
                <a:latin typeface="Roboto"/>
                <a:ea typeface="Roboto"/>
                <a:cs typeface="Roboto"/>
                <a:sym typeface="Roboto"/>
                <a:hlinkClick r:id="rId5"/>
              </a:rPr>
              <a:t>GitHub Repository</a:t>
            </a:r>
            <a:r>
              <a:rPr lang="en-US" sz="2600">
                <a:latin typeface="Roboto"/>
                <a:ea typeface="Roboto"/>
                <a:cs typeface="Roboto"/>
                <a:sym typeface="Roboto"/>
              </a:rPr>
              <a:t> (behind the scene it uses </a:t>
            </a:r>
            <a:r>
              <a:rPr lang="en-US" sz="2600" u="sng">
                <a:solidFill>
                  <a:schemeClr val="hlink"/>
                </a:solidFill>
                <a:latin typeface="Roboto"/>
                <a:ea typeface="Roboto"/>
                <a:cs typeface="Roboto"/>
                <a:sym typeface="Roboto"/>
                <a:hlinkClick r:id="rId6"/>
              </a:rPr>
              <a:t>EKS blueprints Add-on module</a:t>
            </a:r>
            <a:r>
              <a:rPr lang="en-US" sz="2600">
                <a:latin typeface="Roboto"/>
                <a:ea typeface="Roboto"/>
                <a:cs typeface="Roboto"/>
                <a:sym typeface="Roboto"/>
              </a:rPr>
              <a:t>)</a:t>
            </a:r>
            <a:endParaRPr sz="2600">
              <a:latin typeface="Roboto"/>
              <a:ea typeface="Roboto"/>
              <a:cs typeface="Roboto"/>
              <a:sym typeface="Roboto"/>
            </a:endParaRPr>
          </a:p>
          <a:p>
            <a:pPr indent="-393700" lvl="0" marL="457200" rtl="0" algn="l">
              <a:lnSpc>
                <a:spcPct val="115000"/>
              </a:lnSpc>
              <a:spcBef>
                <a:spcPts val="0"/>
              </a:spcBef>
              <a:spcAft>
                <a:spcPts val="0"/>
              </a:spcAft>
              <a:buClr>
                <a:schemeClr val="lt1"/>
              </a:buClr>
              <a:buSzPts val="2600"/>
              <a:buFont typeface="Roboto"/>
              <a:buChar char="●"/>
            </a:pPr>
            <a:r>
              <a:rPr lang="en-US" sz="2600">
                <a:latin typeface="Roboto"/>
                <a:ea typeface="Roboto"/>
                <a:cs typeface="Roboto"/>
                <a:sym typeface="Roboto"/>
              </a:rPr>
              <a:t>EKS Karpenter blueprints</a:t>
            </a:r>
            <a:r>
              <a:rPr b="0" lang="en-US" sz="2600">
                <a:latin typeface="Roboto"/>
                <a:ea typeface="Roboto"/>
                <a:cs typeface="Roboto"/>
                <a:sym typeface="Roboto"/>
              </a:rPr>
              <a:t>: </a:t>
            </a:r>
            <a:r>
              <a:rPr b="0" lang="en-US" sz="2600" u="sng">
                <a:solidFill>
                  <a:schemeClr val="hlink"/>
                </a:solidFill>
                <a:latin typeface="Roboto"/>
                <a:ea typeface="Roboto"/>
                <a:cs typeface="Roboto"/>
                <a:sym typeface="Roboto"/>
                <a:hlinkClick r:id="rId7"/>
              </a:rPr>
              <a:t>GitHub Repository</a:t>
            </a:r>
            <a:endParaRPr b="0" sz="2600">
              <a:latin typeface="Roboto"/>
              <a:ea typeface="Roboto"/>
              <a:cs typeface="Roboto"/>
              <a:sym typeface="Roboto"/>
            </a:endParaRPr>
          </a:p>
          <a:p>
            <a:pPr indent="0" lvl="0" marL="0" rtl="0" algn="l">
              <a:lnSpc>
                <a:spcPct val="115000"/>
              </a:lnSpc>
              <a:spcBef>
                <a:spcPts val="900"/>
              </a:spcBef>
              <a:spcAft>
                <a:spcPts val="0"/>
              </a:spcAft>
              <a:buClr>
                <a:schemeClr val="dk1"/>
              </a:buClr>
              <a:buSzPts val="1100"/>
              <a:buFont typeface="Arial"/>
              <a:buNone/>
            </a:pPr>
            <a:r>
              <a:rPr lang="en-US" sz="2600">
                <a:solidFill>
                  <a:srgbClr val="F6B26B"/>
                </a:solidFill>
                <a:latin typeface="Roboto"/>
                <a:ea typeface="Roboto"/>
                <a:cs typeface="Roboto"/>
                <a:sym typeface="Roboto"/>
              </a:rPr>
              <a:t>AWS CDK:</a:t>
            </a:r>
            <a:endParaRPr sz="2600">
              <a:solidFill>
                <a:srgbClr val="F6B26B"/>
              </a:solidFill>
              <a:latin typeface="Roboto"/>
              <a:ea typeface="Roboto"/>
              <a:cs typeface="Roboto"/>
              <a:sym typeface="Roboto"/>
            </a:endParaRPr>
          </a:p>
          <a:p>
            <a:pPr indent="-393700" lvl="0" marL="457200" rtl="0" algn="l">
              <a:lnSpc>
                <a:spcPct val="115000"/>
              </a:lnSpc>
              <a:spcBef>
                <a:spcPts val="900"/>
              </a:spcBef>
              <a:spcAft>
                <a:spcPts val="0"/>
              </a:spcAft>
              <a:buClr>
                <a:schemeClr val="lt1"/>
              </a:buClr>
              <a:buSzPts val="2600"/>
              <a:buFont typeface="Roboto"/>
              <a:buChar char="●"/>
            </a:pPr>
            <a:r>
              <a:rPr lang="en-US" sz="2600">
                <a:latin typeface="Roboto"/>
                <a:ea typeface="Roboto"/>
                <a:cs typeface="Roboto"/>
                <a:sym typeface="Roboto"/>
              </a:rPr>
              <a:t>EKS Blueprints for CDK</a:t>
            </a:r>
            <a:r>
              <a:rPr b="0" lang="en-US" sz="2600">
                <a:latin typeface="Roboto"/>
                <a:ea typeface="Roboto"/>
                <a:cs typeface="Roboto"/>
                <a:sym typeface="Roboto"/>
              </a:rPr>
              <a:t>: </a:t>
            </a:r>
            <a:r>
              <a:rPr b="0" lang="en-US" sz="2600" u="sng">
                <a:solidFill>
                  <a:schemeClr val="hlink"/>
                </a:solidFill>
                <a:latin typeface="Roboto"/>
                <a:ea typeface="Roboto"/>
                <a:cs typeface="Roboto"/>
                <a:sym typeface="Roboto"/>
                <a:hlinkClick r:id="rId8"/>
              </a:rPr>
              <a:t>GitHub Repository</a:t>
            </a:r>
            <a:endParaRPr b="0" sz="2600">
              <a:latin typeface="Roboto"/>
              <a:ea typeface="Roboto"/>
              <a:cs typeface="Roboto"/>
              <a:sym typeface="Roboto"/>
            </a:endParaRPr>
          </a:p>
          <a:p>
            <a:pPr indent="0" lvl="0" marL="0" rtl="0" algn="l">
              <a:lnSpc>
                <a:spcPct val="90000"/>
              </a:lnSpc>
              <a:spcBef>
                <a:spcPts val="0"/>
              </a:spcBef>
              <a:spcAft>
                <a:spcPts val="0"/>
              </a:spcAft>
              <a:buClr>
                <a:schemeClr val="lt1"/>
              </a:buClr>
              <a:buSzPts val="4800"/>
              <a:buFont typeface="Play"/>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85"/>
          <p:cNvSpPr txBox="1"/>
          <p:nvPr>
            <p:ph idx="1" type="body"/>
          </p:nvPr>
        </p:nvSpPr>
        <p:spPr>
          <a:xfrm>
            <a:off x="619126" y="3621650"/>
            <a:ext cx="3084900" cy="1231500"/>
          </a:xfrm>
          <a:prstGeom prst="rect">
            <a:avLst/>
          </a:prstGeom>
          <a:noFill/>
          <a:ln>
            <a:noFill/>
          </a:ln>
        </p:spPr>
        <p:txBody>
          <a:bodyPr anchorCtr="0" anchor="b" bIns="45700" lIns="0" spcFirstLastPara="1" rIns="0" wrap="square" tIns="45700">
            <a:spAutoFit/>
          </a:bodyPr>
          <a:lstStyle/>
          <a:p>
            <a:pPr indent="0" lvl="0" marL="0" rtl="0" algn="l">
              <a:lnSpc>
                <a:spcPct val="100000"/>
              </a:lnSpc>
              <a:spcBef>
                <a:spcPts val="0"/>
              </a:spcBef>
              <a:spcAft>
                <a:spcPts val="0"/>
              </a:spcAft>
              <a:buClr>
                <a:schemeClr val="dk1"/>
              </a:buClr>
              <a:buFont typeface="Arial"/>
              <a:buNone/>
            </a:pPr>
            <a:r>
              <a:t/>
            </a:r>
            <a:endParaRPr sz="14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Font typeface="Arial"/>
              <a:buNone/>
            </a:pPr>
            <a:r>
              <a:rPr b="1" lang="en-US" sz="2400">
                <a:latin typeface="Arial"/>
                <a:ea typeface="Arial"/>
                <a:cs typeface="Arial"/>
                <a:sym typeface="Arial"/>
              </a:rPr>
              <a:t>Saifeddine RAJHI</a:t>
            </a:r>
            <a:endParaRPr sz="14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Font typeface="Arial"/>
              <a:buNone/>
            </a:pPr>
            <a:r>
              <a:rPr lang="en-US" sz="1800">
                <a:latin typeface="Arial"/>
                <a:ea typeface="Arial"/>
                <a:cs typeface="Arial"/>
                <a:sym typeface="Arial"/>
              </a:rPr>
              <a:t>Senior Data Platform engineer</a:t>
            </a:r>
            <a:endParaRPr sz="14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Font typeface="Arial"/>
              <a:buNone/>
            </a:pPr>
            <a:r>
              <a:rPr lang="en-US" sz="1800">
                <a:latin typeface="Arial"/>
                <a:ea typeface="Arial"/>
                <a:cs typeface="Arial"/>
                <a:sym typeface="Arial"/>
              </a:rPr>
              <a:t>AWS community builder</a:t>
            </a:r>
            <a:endParaRPr/>
          </a:p>
        </p:txBody>
      </p:sp>
      <p:pic>
        <p:nvPicPr>
          <p:cNvPr id="698" name="Google Shape;698;p85"/>
          <p:cNvPicPr preferRelativeResize="0"/>
          <p:nvPr/>
        </p:nvPicPr>
        <p:blipFill>
          <a:blip r:embed="rId3">
            <a:alphaModFix/>
          </a:blip>
          <a:stretch>
            <a:fillRect/>
          </a:stretch>
        </p:blipFill>
        <p:spPr>
          <a:xfrm>
            <a:off x="415925" y="6348975"/>
            <a:ext cx="3904201" cy="265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86"/>
          <p:cNvSpPr txBox="1"/>
          <p:nvPr/>
        </p:nvSpPr>
        <p:spPr>
          <a:xfrm>
            <a:off x="216900" y="304800"/>
            <a:ext cx="11758200" cy="5482800"/>
          </a:xfrm>
          <a:prstGeom prst="rect">
            <a:avLst/>
          </a:prstGeom>
          <a:noFill/>
          <a:ln>
            <a:noFill/>
          </a:ln>
        </p:spPr>
        <p:txBody>
          <a:bodyPr anchorCtr="0" anchor="t" bIns="45700" lIns="0" spcFirstLastPara="1" rIns="0" wrap="square" tIns="45700">
            <a:spAutoFit/>
          </a:bodyPr>
          <a:lstStyle/>
          <a:p>
            <a:pPr indent="0" lvl="0" marL="0" rtl="0" algn="l">
              <a:lnSpc>
                <a:spcPct val="115000"/>
              </a:lnSpc>
              <a:spcBef>
                <a:spcPts val="900"/>
              </a:spcBef>
              <a:spcAft>
                <a:spcPts val="0"/>
              </a:spcAft>
              <a:buNone/>
            </a:pPr>
            <a:r>
              <a:t/>
            </a:r>
            <a:endParaRPr sz="1200">
              <a:solidFill>
                <a:srgbClr val="111111"/>
              </a:solidFill>
              <a:latin typeface="Roboto"/>
              <a:ea typeface="Roboto"/>
              <a:cs typeface="Roboto"/>
              <a:sym typeface="Roboto"/>
            </a:endParaRPr>
          </a:p>
          <a:p>
            <a:pPr indent="-381000" lvl="0" marL="457200" rtl="0" algn="l">
              <a:lnSpc>
                <a:spcPct val="115000"/>
              </a:lnSpc>
              <a:spcBef>
                <a:spcPts val="900"/>
              </a:spcBef>
              <a:spcAft>
                <a:spcPts val="0"/>
              </a:spcAft>
              <a:buClr>
                <a:srgbClr val="E69138"/>
              </a:buClr>
              <a:buSzPts val="2400"/>
              <a:buFont typeface="Roboto"/>
              <a:buChar char="●"/>
            </a:pPr>
            <a:r>
              <a:rPr b="1" lang="en-US" sz="2400">
                <a:solidFill>
                  <a:srgbClr val="E69138"/>
                </a:solidFill>
                <a:latin typeface="Roboto"/>
                <a:ea typeface="Roboto"/>
                <a:cs typeface="Roboto"/>
                <a:sym typeface="Roboto"/>
              </a:rPr>
              <a:t>Resources:</a:t>
            </a:r>
            <a:endParaRPr b="1" sz="2400">
              <a:solidFill>
                <a:srgbClr val="E69138"/>
              </a:solidFill>
              <a:latin typeface="Roboto"/>
              <a:ea typeface="Roboto"/>
              <a:cs typeface="Roboto"/>
              <a:sym typeface="Roboto"/>
            </a:endParaRPr>
          </a:p>
          <a:p>
            <a:pPr indent="0" lvl="0" marL="0" rtl="0" algn="l">
              <a:lnSpc>
                <a:spcPct val="115000"/>
              </a:lnSpc>
              <a:spcBef>
                <a:spcPts val="900"/>
              </a:spcBef>
              <a:spcAft>
                <a:spcPts val="0"/>
              </a:spcAft>
              <a:buNone/>
            </a:pPr>
            <a:r>
              <a:t/>
            </a:r>
            <a:endParaRPr b="1" sz="2400">
              <a:solidFill>
                <a:srgbClr val="E69138"/>
              </a:solidFill>
              <a:latin typeface="Roboto"/>
              <a:ea typeface="Roboto"/>
              <a:cs typeface="Roboto"/>
              <a:sym typeface="Roboto"/>
            </a:endParaRPr>
          </a:p>
          <a:p>
            <a:pPr indent="0" lvl="0" marL="0" rtl="0" algn="l">
              <a:lnSpc>
                <a:spcPct val="115000"/>
              </a:lnSpc>
              <a:spcBef>
                <a:spcPts val="900"/>
              </a:spcBef>
              <a:spcAft>
                <a:spcPts val="0"/>
              </a:spcAft>
              <a:buNone/>
            </a:pPr>
            <a:r>
              <a:rPr b="1" lang="en-US" sz="2400" u="sng">
                <a:solidFill>
                  <a:schemeClr val="hlink"/>
                </a:solidFill>
                <a:latin typeface="Roboto"/>
                <a:ea typeface="Roboto"/>
                <a:cs typeface="Roboto"/>
                <a:sym typeface="Roboto"/>
                <a:hlinkClick r:id="rId3"/>
              </a:rPr>
              <a:t>https://aws-quickstart.github.io/cdk-eks-blueprints/</a:t>
            </a:r>
            <a:endParaRPr b="1" sz="2400">
              <a:solidFill>
                <a:srgbClr val="E69138"/>
              </a:solidFill>
              <a:latin typeface="Roboto"/>
              <a:ea typeface="Roboto"/>
              <a:cs typeface="Roboto"/>
              <a:sym typeface="Roboto"/>
            </a:endParaRPr>
          </a:p>
          <a:p>
            <a:pPr indent="0" lvl="0" marL="0" rtl="0" algn="l">
              <a:lnSpc>
                <a:spcPct val="115000"/>
              </a:lnSpc>
              <a:spcBef>
                <a:spcPts val="900"/>
              </a:spcBef>
              <a:spcAft>
                <a:spcPts val="0"/>
              </a:spcAft>
              <a:buNone/>
            </a:pPr>
            <a:r>
              <a:rPr b="1" lang="en-US" sz="2400" u="sng">
                <a:solidFill>
                  <a:schemeClr val="hlink"/>
                </a:solidFill>
                <a:latin typeface="Roboto"/>
                <a:ea typeface="Roboto"/>
                <a:cs typeface="Roboto"/>
                <a:sym typeface="Roboto"/>
                <a:hlinkClick r:id="rId4"/>
              </a:rPr>
              <a:t>https://aws.amazon.com/blogs/containers/bootstrapping-clusters-with-eks-blueprints/</a:t>
            </a:r>
            <a:endParaRPr b="1" sz="2400">
              <a:solidFill>
                <a:srgbClr val="E69138"/>
              </a:solidFill>
              <a:latin typeface="Roboto"/>
              <a:ea typeface="Roboto"/>
              <a:cs typeface="Roboto"/>
              <a:sym typeface="Roboto"/>
            </a:endParaRPr>
          </a:p>
          <a:p>
            <a:pPr indent="0" lvl="0" marL="0" rtl="0" algn="l">
              <a:lnSpc>
                <a:spcPct val="115000"/>
              </a:lnSpc>
              <a:spcBef>
                <a:spcPts val="900"/>
              </a:spcBef>
              <a:spcAft>
                <a:spcPts val="0"/>
              </a:spcAft>
              <a:buNone/>
            </a:pPr>
            <a:r>
              <a:rPr b="1" lang="en-US" sz="2400" u="sng">
                <a:solidFill>
                  <a:schemeClr val="hlink"/>
                </a:solidFill>
                <a:latin typeface="Roboto"/>
                <a:ea typeface="Roboto"/>
                <a:cs typeface="Roboto"/>
                <a:sym typeface="Roboto"/>
                <a:hlinkClick r:id="rId5"/>
              </a:rPr>
              <a:t>https://aws-ia.github.io/terraform-aws-eks-blueprints/getting-started/</a:t>
            </a:r>
            <a:endParaRPr sz="2400">
              <a:solidFill>
                <a:schemeClr val="lt1"/>
              </a:solidFill>
              <a:latin typeface="Roboto"/>
              <a:ea typeface="Roboto"/>
              <a:cs typeface="Roboto"/>
              <a:sym typeface="Roboto"/>
            </a:endParaRPr>
          </a:p>
          <a:p>
            <a:pPr indent="0" lvl="0" marL="0" rtl="0" algn="l">
              <a:lnSpc>
                <a:spcPct val="115000"/>
              </a:lnSpc>
              <a:spcBef>
                <a:spcPts val="900"/>
              </a:spcBef>
              <a:spcAft>
                <a:spcPts val="0"/>
              </a:spcAft>
              <a:buNone/>
            </a:pPr>
            <a:r>
              <a:rPr b="1" lang="en-US" sz="2400" u="sng">
                <a:solidFill>
                  <a:schemeClr val="hlink"/>
                </a:solidFill>
                <a:latin typeface="Roboto"/>
                <a:ea typeface="Roboto"/>
                <a:cs typeface="Roboto"/>
                <a:sym typeface="Roboto"/>
                <a:hlinkClick r:id="rId6"/>
              </a:rPr>
              <a:t>https://aws.amazon.com/blogs/containers/tag/eks-blueprints/</a:t>
            </a:r>
            <a:endParaRPr b="1" sz="2400">
              <a:solidFill>
                <a:srgbClr val="E69138"/>
              </a:solidFill>
              <a:latin typeface="Roboto"/>
              <a:ea typeface="Roboto"/>
              <a:cs typeface="Roboto"/>
              <a:sym typeface="Roboto"/>
            </a:endParaRPr>
          </a:p>
          <a:p>
            <a:pPr indent="0" lvl="0" marL="0" rtl="0" algn="l">
              <a:lnSpc>
                <a:spcPct val="115000"/>
              </a:lnSpc>
              <a:spcBef>
                <a:spcPts val="900"/>
              </a:spcBef>
              <a:spcAft>
                <a:spcPts val="0"/>
              </a:spcAft>
              <a:buNone/>
            </a:pPr>
            <a:r>
              <a:rPr b="1" lang="en-US" sz="2400" u="sng">
                <a:solidFill>
                  <a:schemeClr val="hlink"/>
                </a:solidFill>
                <a:latin typeface="Roboto"/>
                <a:ea typeface="Roboto"/>
                <a:cs typeface="Roboto"/>
                <a:sym typeface="Roboto"/>
                <a:hlinkClick r:id="rId7"/>
              </a:rPr>
              <a:t>https://aws-ia.github.io/terraform-aws-eks-blueprints-addons/main/</a:t>
            </a:r>
            <a:endParaRPr b="1" sz="2400">
              <a:solidFill>
                <a:srgbClr val="E69138"/>
              </a:solidFill>
              <a:latin typeface="Roboto"/>
              <a:ea typeface="Roboto"/>
              <a:cs typeface="Roboto"/>
              <a:sym typeface="Roboto"/>
            </a:endParaRPr>
          </a:p>
          <a:p>
            <a:pPr indent="0" lvl="0" marL="0" rtl="0" algn="l">
              <a:lnSpc>
                <a:spcPct val="115000"/>
              </a:lnSpc>
              <a:spcBef>
                <a:spcPts val="900"/>
              </a:spcBef>
              <a:spcAft>
                <a:spcPts val="0"/>
              </a:spcAft>
              <a:buNone/>
            </a:pPr>
            <a:r>
              <a:t/>
            </a:r>
            <a:endParaRPr b="1" sz="2400">
              <a:solidFill>
                <a:srgbClr val="E69138"/>
              </a:solidFill>
              <a:latin typeface="Roboto"/>
              <a:ea typeface="Roboto"/>
              <a:cs typeface="Roboto"/>
              <a:sym typeface="Roboto"/>
            </a:endParaRPr>
          </a:p>
          <a:p>
            <a:pPr indent="0" lvl="0" marL="457200" marR="0" rtl="0" algn="l">
              <a:spcBef>
                <a:spcPts val="0"/>
              </a:spcBef>
              <a:spcAft>
                <a:spcPts val="0"/>
              </a:spcAft>
              <a:buNone/>
            </a:pPr>
            <a:r>
              <a:t/>
            </a:r>
            <a:endParaRPr sz="2800">
              <a:solidFill>
                <a:schemeClr val="lt1"/>
              </a:solidFill>
            </a:endParaRPr>
          </a:p>
        </p:txBody>
      </p:sp>
      <p:pic>
        <p:nvPicPr>
          <p:cNvPr id="704" name="Google Shape;704;p86"/>
          <p:cNvPicPr preferRelativeResize="0"/>
          <p:nvPr/>
        </p:nvPicPr>
        <p:blipFill>
          <a:blip r:embed="rId8">
            <a:alphaModFix/>
          </a:blip>
          <a:stretch>
            <a:fillRect/>
          </a:stretch>
        </p:blipFill>
        <p:spPr>
          <a:xfrm>
            <a:off x="1126050" y="5883300"/>
            <a:ext cx="6660205" cy="8656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72"/>
          <p:cNvSpPr txBox="1"/>
          <p:nvPr>
            <p:ph type="title"/>
          </p:nvPr>
        </p:nvSpPr>
        <p:spPr>
          <a:xfrm>
            <a:off x="609600" y="245909"/>
            <a:ext cx="10972800" cy="3980400"/>
          </a:xfrm>
          <a:prstGeom prst="rect">
            <a:avLst/>
          </a:prstGeom>
          <a:noFill/>
          <a:ln>
            <a:noFill/>
          </a:ln>
        </p:spPr>
        <p:txBody>
          <a:bodyPr anchorCtr="0" anchor="t" bIns="45700" lIns="0" spcFirstLastPara="1" rIns="0" wrap="square" tIns="45700">
            <a:spAutoFit/>
          </a:bodyPr>
          <a:lstStyle/>
          <a:p>
            <a:pPr indent="0" lvl="0" marL="0" rtl="0" algn="l">
              <a:lnSpc>
                <a:spcPct val="115000"/>
              </a:lnSpc>
              <a:spcBef>
                <a:spcPts val="900"/>
              </a:spcBef>
              <a:spcAft>
                <a:spcPts val="0"/>
              </a:spcAft>
              <a:buClr>
                <a:schemeClr val="dk1"/>
              </a:buClr>
              <a:buSzPts val="1100"/>
              <a:buFont typeface="Arial"/>
              <a:buNone/>
            </a:pPr>
            <a:r>
              <a:rPr lang="en-US" sz="4400">
                <a:latin typeface="Arial"/>
                <a:ea typeface="Arial"/>
                <a:cs typeface="Arial"/>
                <a:sym typeface="Arial"/>
              </a:rPr>
              <a:t> Introduction to Kubernetes (K8s)</a:t>
            </a:r>
            <a:endParaRPr sz="4400">
              <a:latin typeface="Arial"/>
              <a:ea typeface="Arial"/>
              <a:cs typeface="Arial"/>
              <a:sym typeface="Arial"/>
            </a:endParaRPr>
          </a:p>
          <a:p>
            <a:pPr indent="0" lvl="0" marL="0" rtl="0" algn="l">
              <a:lnSpc>
                <a:spcPct val="115000"/>
              </a:lnSpc>
              <a:spcBef>
                <a:spcPts val="900"/>
              </a:spcBef>
              <a:spcAft>
                <a:spcPts val="0"/>
              </a:spcAft>
              <a:buClr>
                <a:schemeClr val="dk1"/>
              </a:buClr>
              <a:buSzPts val="1100"/>
              <a:buFont typeface="Arial"/>
              <a:buNone/>
            </a:pPr>
            <a:r>
              <a:t/>
            </a:r>
            <a:endParaRPr sz="2200">
              <a:latin typeface="Arial"/>
              <a:ea typeface="Arial"/>
              <a:cs typeface="Arial"/>
              <a:sym typeface="Arial"/>
            </a:endParaRPr>
          </a:p>
          <a:p>
            <a:pPr indent="-368300" lvl="0" marL="457200" rtl="0" algn="l">
              <a:lnSpc>
                <a:spcPct val="115000"/>
              </a:lnSpc>
              <a:spcBef>
                <a:spcPts val="900"/>
              </a:spcBef>
              <a:spcAft>
                <a:spcPts val="0"/>
              </a:spcAft>
              <a:buClr>
                <a:srgbClr val="E69138"/>
              </a:buClr>
              <a:buSzPts val="2200"/>
              <a:buFont typeface="Roboto"/>
              <a:buChar char="●"/>
            </a:pPr>
            <a:r>
              <a:rPr lang="en-US" sz="2200">
                <a:solidFill>
                  <a:srgbClr val="E69138"/>
                </a:solidFill>
                <a:latin typeface="Arial"/>
                <a:ea typeface="Arial"/>
                <a:cs typeface="Arial"/>
                <a:sym typeface="Arial"/>
              </a:rPr>
              <a:t>What is Kubernetes?</a:t>
            </a:r>
            <a:endParaRPr sz="2200">
              <a:solidFill>
                <a:srgbClr val="E69138"/>
              </a:solidFill>
              <a:latin typeface="Arial"/>
              <a:ea typeface="Arial"/>
              <a:cs typeface="Arial"/>
              <a:sym typeface="Arial"/>
            </a:endParaRPr>
          </a:p>
          <a:p>
            <a:pPr indent="0" lvl="0" marL="457200" rtl="0" algn="l">
              <a:lnSpc>
                <a:spcPct val="115000"/>
              </a:lnSpc>
              <a:spcBef>
                <a:spcPts val="900"/>
              </a:spcBef>
              <a:spcAft>
                <a:spcPts val="0"/>
              </a:spcAft>
              <a:buNone/>
            </a:pPr>
            <a:r>
              <a:t/>
            </a:r>
            <a:endParaRPr sz="2200">
              <a:solidFill>
                <a:srgbClr val="E69138"/>
              </a:solidFill>
              <a:latin typeface="Arial"/>
              <a:ea typeface="Arial"/>
              <a:cs typeface="Arial"/>
              <a:sym typeface="Arial"/>
            </a:endParaRPr>
          </a:p>
          <a:p>
            <a:pPr indent="-368300" lvl="1" marL="914400" rtl="0" algn="l">
              <a:lnSpc>
                <a:spcPct val="115000"/>
              </a:lnSpc>
              <a:spcBef>
                <a:spcPts val="1800"/>
              </a:spcBef>
              <a:spcAft>
                <a:spcPts val="0"/>
              </a:spcAft>
              <a:buClr>
                <a:schemeClr val="lt1"/>
              </a:buClr>
              <a:buSzPts val="2200"/>
              <a:buFont typeface="Roboto"/>
              <a:buChar char="○"/>
            </a:pPr>
            <a:r>
              <a:rPr b="0" lang="en-US" sz="2200">
                <a:solidFill>
                  <a:schemeClr val="lt1"/>
                </a:solidFill>
              </a:rPr>
              <a:t>An open-source container orchestration platform.</a:t>
            </a:r>
            <a:endParaRPr sz="2200">
              <a:solidFill>
                <a:schemeClr val="lt1"/>
              </a:solidFill>
            </a:endParaRPr>
          </a:p>
          <a:p>
            <a:pPr indent="-368300" lvl="1" marL="914400" rtl="0" algn="l">
              <a:lnSpc>
                <a:spcPct val="115000"/>
              </a:lnSpc>
              <a:spcBef>
                <a:spcPts val="0"/>
              </a:spcBef>
              <a:spcAft>
                <a:spcPts val="0"/>
              </a:spcAft>
              <a:buClr>
                <a:schemeClr val="lt1"/>
              </a:buClr>
              <a:buSzPts val="2200"/>
              <a:buFont typeface="Roboto"/>
              <a:buChar char="○"/>
            </a:pPr>
            <a:r>
              <a:rPr b="0" lang="en-US" sz="2200">
                <a:solidFill>
                  <a:schemeClr val="lt1"/>
                </a:solidFill>
              </a:rPr>
              <a:t>Automates deployment, scaling, and management of containerized applications.</a:t>
            </a:r>
            <a:br>
              <a:rPr b="1" lang="en-US" sz="2200">
                <a:solidFill>
                  <a:schemeClr val="lt1"/>
                </a:solidFill>
              </a:rPr>
            </a:br>
            <a:endParaRPr sz="3800">
              <a:latin typeface="Arial"/>
              <a:ea typeface="Arial"/>
              <a:cs typeface="Arial"/>
              <a:sym typeface="Arial"/>
            </a:endParaRPr>
          </a:p>
        </p:txBody>
      </p:sp>
      <p:pic>
        <p:nvPicPr>
          <p:cNvPr id="615" name="Google Shape;615;p72"/>
          <p:cNvPicPr preferRelativeResize="0"/>
          <p:nvPr/>
        </p:nvPicPr>
        <p:blipFill>
          <a:blip r:embed="rId3">
            <a:alphaModFix/>
          </a:blip>
          <a:stretch>
            <a:fillRect/>
          </a:stretch>
        </p:blipFill>
        <p:spPr>
          <a:xfrm>
            <a:off x="1136650" y="6047615"/>
            <a:ext cx="8953500" cy="647700"/>
          </a:xfrm>
          <a:prstGeom prst="rect">
            <a:avLst/>
          </a:prstGeom>
          <a:noFill/>
          <a:ln>
            <a:noFill/>
          </a:ln>
        </p:spPr>
      </p:pic>
      <p:pic>
        <p:nvPicPr>
          <p:cNvPr id="616" name="Google Shape;616;p72"/>
          <p:cNvPicPr preferRelativeResize="0"/>
          <p:nvPr/>
        </p:nvPicPr>
        <p:blipFill>
          <a:blip r:embed="rId4">
            <a:alphaModFix/>
          </a:blip>
          <a:stretch>
            <a:fillRect/>
          </a:stretch>
        </p:blipFill>
        <p:spPr>
          <a:xfrm>
            <a:off x="4490000" y="3741650"/>
            <a:ext cx="3730125" cy="295367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73"/>
          <p:cNvSpPr txBox="1"/>
          <p:nvPr>
            <p:ph type="title"/>
          </p:nvPr>
        </p:nvSpPr>
        <p:spPr>
          <a:xfrm>
            <a:off x="609600" y="184351"/>
            <a:ext cx="10972800" cy="5364300"/>
          </a:xfrm>
          <a:prstGeom prst="rect">
            <a:avLst/>
          </a:prstGeom>
          <a:noFill/>
          <a:ln>
            <a:noFill/>
          </a:ln>
        </p:spPr>
        <p:txBody>
          <a:bodyPr anchorCtr="0" anchor="t" bIns="45700" lIns="0" spcFirstLastPara="1" rIns="0" wrap="square" tIns="45700">
            <a:spAutoFit/>
          </a:bodyPr>
          <a:lstStyle/>
          <a:p>
            <a:pPr indent="0" lvl="0" marL="0" rtl="0" algn="l">
              <a:lnSpc>
                <a:spcPct val="115000"/>
              </a:lnSpc>
              <a:spcBef>
                <a:spcPts val="1800"/>
              </a:spcBef>
              <a:spcAft>
                <a:spcPts val="0"/>
              </a:spcAft>
              <a:buNone/>
            </a:pPr>
            <a:r>
              <a:t/>
            </a:r>
            <a:endParaRPr b="1" sz="2200">
              <a:solidFill>
                <a:schemeClr val="lt1"/>
              </a:solidFill>
            </a:endParaRPr>
          </a:p>
          <a:p>
            <a:pPr indent="-355600" lvl="0" marL="457200" rtl="0" algn="l">
              <a:lnSpc>
                <a:spcPct val="115000"/>
              </a:lnSpc>
              <a:spcBef>
                <a:spcPts val="900"/>
              </a:spcBef>
              <a:spcAft>
                <a:spcPts val="0"/>
              </a:spcAft>
              <a:buClr>
                <a:srgbClr val="E69138"/>
              </a:buClr>
              <a:buSzPts val="2000"/>
              <a:buFont typeface="Roboto"/>
              <a:buChar char="●"/>
            </a:pPr>
            <a:r>
              <a:rPr lang="en-US" sz="2000">
                <a:solidFill>
                  <a:srgbClr val="E69138"/>
                </a:solidFill>
                <a:latin typeface="Arial"/>
                <a:ea typeface="Arial"/>
                <a:cs typeface="Arial"/>
                <a:sym typeface="Arial"/>
              </a:rPr>
              <a:t>Key Features:</a:t>
            </a:r>
            <a:endParaRPr sz="2000">
              <a:solidFill>
                <a:srgbClr val="E69138"/>
              </a:solidFill>
              <a:latin typeface="Arial"/>
              <a:ea typeface="Arial"/>
              <a:cs typeface="Arial"/>
              <a:sym typeface="Arial"/>
            </a:endParaRPr>
          </a:p>
          <a:p>
            <a:pPr indent="0" lvl="0" marL="457200" rtl="0" algn="l">
              <a:lnSpc>
                <a:spcPct val="115000"/>
              </a:lnSpc>
              <a:spcBef>
                <a:spcPts val="900"/>
              </a:spcBef>
              <a:spcAft>
                <a:spcPts val="0"/>
              </a:spcAft>
              <a:buNone/>
            </a:pPr>
            <a:r>
              <a:t/>
            </a:r>
            <a:endParaRPr sz="2000">
              <a:solidFill>
                <a:srgbClr val="E69138"/>
              </a:solidFill>
              <a:latin typeface="Arial"/>
              <a:ea typeface="Arial"/>
              <a:cs typeface="Arial"/>
              <a:sym typeface="Arial"/>
            </a:endParaRPr>
          </a:p>
          <a:p>
            <a:pPr indent="-355600" lvl="1" marL="914400" rtl="0" algn="l">
              <a:lnSpc>
                <a:spcPct val="115000"/>
              </a:lnSpc>
              <a:spcBef>
                <a:spcPts val="1800"/>
              </a:spcBef>
              <a:spcAft>
                <a:spcPts val="0"/>
              </a:spcAft>
              <a:buClr>
                <a:schemeClr val="lt1"/>
              </a:buClr>
              <a:buSzPts val="2000"/>
              <a:buFont typeface="Roboto"/>
              <a:buChar char="○"/>
            </a:pPr>
            <a:r>
              <a:rPr lang="en-US" sz="2000">
                <a:solidFill>
                  <a:schemeClr val="lt1"/>
                </a:solidFill>
              </a:rPr>
              <a:t>Self-healing: Automatically restarts failed containers.</a:t>
            </a:r>
            <a:endParaRPr sz="2000">
              <a:solidFill>
                <a:schemeClr val="lt1"/>
              </a:solidFill>
            </a:endParaRPr>
          </a:p>
          <a:p>
            <a:pPr indent="-355600" lvl="1" marL="914400" rtl="0" algn="l">
              <a:lnSpc>
                <a:spcPct val="115000"/>
              </a:lnSpc>
              <a:spcBef>
                <a:spcPts val="0"/>
              </a:spcBef>
              <a:spcAft>
                <a:spcPts val="0"/>
              </a:spcAft>
              <a:buClr>
                <a:schemeClr val="lt1"/>
              </a:buClr>
              <a:buSzPts val="2000"/>
              <a:buFont typeface="Roboto"/>
              <a:buChar char="○"/>
            </a:pPr>
            <a:r>
              <a:rPr lang="en-US" sz="2000">
                <a:solidFill>
                  <a:schemeClr val="lt1"/>
                </a:solidFill>
              </a:rPr>
              <a:t>Horizontal Scaling: Easily scale applications up or down.</a:t>
            </a:r>
            <a:endParaRPr sz="2000">
              <a:solidFill>
                <a:schemeClr val="lt1"/>
              </a:solidFill>
            </a:endParaRPr>
          </a:p>
          <a:p>
            <a:pPr indent="-355600" lvl="1" marL="914400" rtl="0" algn="l">
              <a:lnSpc>
                <a:spcPct val="115000"/>
              </a:lnSpc>
              <a:spcBef>
                <a:spcPts val="0"/>
              </a:spcBef>
              <a:spcAft>
                <a:spcPts val="0"/>
              </a:spcAft>
              <a:buClr>
                <a:schemeClr val="lt1"/>
              </a:buClr>
              <a:buSzPts val="2000"/>
              <a:buFont typeface="Roboto"/>
              <a:buChar char="○"/>
            </a:pPr>
            <a:r>
              <a:rPr lang="en-US" sz="2000">
                <a:solidFill>
                  <a:schemeClr val="lt1"/>
                </a:solidFill>
              </a:rPr>
              <a:t>Service Discovery &amp; Load Balancing: Distributes network traffic to ensure stability.</a:t>
            </a:r>
            <a:endParaRPr sz="2000">
              <a:solidFill>
                <a:schemeClr val="lt1"/>
              </a:solidFill>
            </a:endParaRPr>
          </a:p>
          <a:p>
            <a:pPr indent="-355600" lvl="1" marL="914400" rtl="0" algn="l">
              <a:lnSpc>
                <a:spcPct val="115000"/>
              </a:lnSpc>
              <a:spcBef>
                <a:spcPts val="0"/>
              </a:spcBef>
              <a:spcAft>
                <a:spcPts val="0"/>
              </a:spcAft>
              <a:buClr>
                <a:schemeClr val="lt1"/>
              </a:buClr>
              <a:buSzPts val="2000"/>
              <a:buFont typeface="Roboto"/>
              <a:buChar char="○"/>
            </a:pPr>
            <a:r>
              <a:rPr lang="en-US" sz="2000">
                <a:solidFill>
                  <a:schemeClr val="lt1"/>
                </a:solidFill>
              </a:rPr>
              <a:t>Automated Rollouts &amp; Rollbacks: Manages updates and rollbacks seamlessly.</a:t>
            </a:r>
            <a:br>
              <a:rPr lang="en-US" sz="2000">
                <a:solidFill>
                  <a:schemeClr val="lt1"/>
                </a:solidFill>
              </a:rPr>
            </a:br>
            <a:endParaRPr sz="2000">
              <a:solidFill>
                <a:srgbClr val="E69138"/>
              </a:solidFill>
            </a:endParaRPr>
          </a:p>
          <a:p>
            <a:pPr indent="-355600" lvl="0" marL="457200" rtl="0" algn="l">
              <a:lnSpc>
                <a:spcPct val="115000"/>
              </a:lnSpc>
              <a:spcBef>
                <a:spcPts val="0"/>
              </a:spcBef>
              <a:spcAft>
                <a:spcPts val="0"/>
              </a:spcAft>
              <a:buClr>
                <a:srgbClr val="E69138"/>
              </a:buClr>
              <a:buSzPts val="2000"/>
              <a:buFont typeface="Roboto"/>
              <a:buChar char="●"/>
            </a:pPr>
            <a:r>
              <a:rPr lang="en-US" sz="2000">
                <a:solidFill>
                  <a:srgbClr val="E69138"/>
                </a:solidFill>
                <a:latin typeface="Arial"/>
                <a:ea typeface="Arial"/>
                <a:cs typeface="Arial"/>
                <a:sym typeface="Arial"/>
              </a:rPr>
              <a:t>Why Use Kubernetes:</a:t>
            </a:r>
            <a:br>
              <a:rPr lang="en-US" sz="2000">
                <a:solidFill>
                  <a:srgbClr val="E69138"/>
                </a:solidFill>
                <a:latin typeface="Arial"/>
                <a:ea typeface="Arial"/>
                <a:cs typeface="Arial"/>
                <a:sym typeface="Arial"/>
              </a:rPr>
            </a:br>
            <a:endParaRPr sz="2000">
              <a:latin typeface="Arial"/>
              <a:ea typeface="Arial"/>
              <a:cs typeface="Arial"/>
              <a:sym typeface="Arial"/>
            </a:endParaRPr>
          </a:p>
          <a:p>
            <a:pPr indent="-355600" lvl="1" marL="914400" rtl="0" algn="l">
              <a:lnSpc>
                <a:spcPct val="115000"/>
              </a:lnSpc>
              <a:spcBef>
                <a:spcPts val="0"/>
              </a:spcBef>
              <a:spcAft>
                <a:spcPts val="0"/>
              </a:spcAft>
              <a:buClr>
                <a:schemeClr val="lt1"/>
              </a:buClr>
              <a:buSzPts val="2000"/>
              <a:buFont typeface="Roboto"/>
              <a:buChar char="○"/>
            </a:pPr>
            <a:r>
              <a:rPr lang="en-US" sz="2000">
                <a:solidFill>
                  <a:schemeClr val="lt1"/>
                </a:solidFill>
              </a:rPr>
              <a:t>Simplifies complex container management.</a:t>
            </a:r>
            <a:endParaRPr sz="2000">
              <a:solidFill>
                <a:schemeClr val="lt1"/>
              </a:solidFill>
            </a:endParaRPr>
          </a:p>
          <a:p>
            <a:pPr indent="-355600" lvl="1" marL="914400" rtl="0" algn="l">
              <a:lnSpc>
                <a:spcPct val="115000"/>
              </a:lnSpc>
              <a:spcBef>
                <a:spcPts val="0"/>
              </a:spcBef>
              <a:spcAft>
                <a:spcPts val="0"/>
              </a:spcAft>
              <a:buClr>
                <a:schemeClr val="lt1"/>
              </a:buClr>
              <a:buSzPts val="2000"/>
              <a:buFont typeface="Roboto"/>
              <a:buChar char="○"/>
            </a:pPr>
            <a:r>
              <a:rPr lang="en-US" sz="2000">
                <a:solidFill>
                  <a:schemeClr val="lt1"/>
                </a:solidFill>
              </a:rPr>
              <a:t>Enhances application reliability and scalabilit</a:t>
            </a:r>
            <a:r>
              <a:rPr b="1" lang="en-US" sz="2000">
                <a:solidFill>
                  <a:schemeClr val="lt1"/>
                </a:solidFill>
              </a:rPr>
              <a:t>y.</a:t>
            </a:r>
            <a:endParaRPr b="1" sz="2000">
              <a:solidFill>
                <a:schemeClr val="lt1"/>
              </a:solidFill>
            </a:endParaRPr>
          </a:p>
          <a:p>
            <a:pPr indent="0" lvl="0" marL="0" rtl="0" algn="l">
              <a:lnSpc>
                <a:spcPct val="90000"/>
              </a:lnSpc>
              <a:spcBef>
                <a:spcPts val="0"/>
              </a:spcBef>
              <a:spcAft>
                <a:spcPts val="0"/>
              </a:spcAft>
              <a:buClr>
                <a:schemeClr val="lt1"/>
              </a:buClr>
              <a:buSzPts val="3800"/>
              <a:buFont typeface="Arial"/>
              <a:buNone/>
            </a:pPr>
            <a:r>
              <a:t/>
            </a:r>
            <a:endParaRPr sz="3800">
              <a:latin typeface="Arial"/>
              <a:ea typeface="Arial"/>
              <a:cs typeface="Arial"/>
              <a:sym typeface="Arial"/>
            </a:endParaRPr>
          </a:p>
        </p:txBody>
      </p:sp>
      <p:pic>
        <p:nvPicPr>
          <p:cNvPr id="622" name="Google Shape;622;p73"/>
          <p:cNvPicPr preferRelativeResize="0"/>
          <p:nvPr/>
        </p:nvPicPr>
        <p:blipFill>
          <a:blip r:embed="rId3">
            <a:alphaModFix/>
          </a:blip>
          <a:stretch>
            <a:fillRect/>
          </a:stretch>
        </p:blipFill>
        <p:spPr>
          <a:xfrm>
            <a:off x="1136650" y="6047615"/>
            <a:ext cx="8953500" cy="6477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pic>
        <p:nvPicPr>
          <p:cNvPr id="627" name="Google Shape;627;p74"/>
          <p:cNvPicPr preferRelativeResize="0"/>
          <p:nvPr/>
        </p:nvPicPr>
        <p:blipFill>
          <a:blip r:embed="rId3">
            <a:alphaModFix/>
          </a:blip>
          <a:stretch>
            <a:fillRect/>
          </a:stretch>
        </p:blipFill>
        <p:spPr>
          <a:xfrm>
            <a:off x="1136650" y="6047615"/>
            <a:ext cx="8953500" cy="647700"/>
          </a:xfrm>
          <a:prstGeom prst="rect">
            <a:avLst/>
          </a:prstGeom>
          <a:noFill/>
          <a:ln>
            <a:noFill/>
          </a:ln>
        </p:spPr>
      </p:pic>
      <p:pic>
        <p:nvPicPr>
          <p:cNvPr id="628" name="Google Shape;628;p74"/>
          <p:cNvPicPr preferRelativeResize="0"/>
          <p:nvPr/>
        </p:nvPicPr>
        <p:blipFill>
          <a:blip r:embed="rId4">
            <a:alphaModFix amt="75000"/>
          </a:blip>
          <a:stretch>
            <a:fillRect/>
          </a:stretch>
        </p:blipFill>
        <p:spPr>
          <a:xfrm>
            <a:off x="0" y="0"/>
            <a:ext cx="12192001" cy="6695325"/>
          </a:xfrm>
          <a:prstGeom prst="rect">
            <a:avLst/>
          </a:prstGeom>
          <a:noFill/>
          <a:ln>
            <a:noFill/>
          </a:ln>
          <a:effectLst>
            <a:outerShdw blurRad="57150" rotWithShape="0" algn="bl" dir="5400000" dist="19050">
              <a:srgbClr val="000000">
                <a:alpha val="50000"/>
              </a:srgbClr>
            </a:outerShdw>
          </a:effectLst>
        </p:spPr>
      </p:pic>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75"/>
          <p:cNvSpPr txBox="1"/>
          <p:nvPr>
            <p:ph type="title"/>
          </p:nvPr>
        </p:nvSpPr>
        <p:spPr>
          <a:xfrm>
            <a:off x="726000" y="-356100"/>
            <a:ext cx="11063700" cy="4941000"/>
          </a:xfrm>
          <a:prstGeom prst="rect">
            <a:avLst/>
          </a:prstGeom>
          <a:noFill/>
          <a:ln>
            <a:noFill/>
          </a:ln>
        </p:spPr>
        <p:txBody>
          <a:bodyPr anchorCtr="0" anchor="ctr" bIns="45700" lIns="0" spcFirstLastPara="1" rIns="0" wrap="square" tIns="45700">
            <a:spAutoFit/>
          </a:bodyPr>
          <a:lstStyle/>
          <a:p>
            <a:pPr indent="0" lvl="0" marL="0" rtl="0" algn="l">
              <a:lnSpc>
                <a:spcPct val="90000"/>
              </a:lnSpc>
              <a:spcBef>
                <a:spcPts val="0"/>
              </a:spcBef>
              <a:spcAft>
                <a:spcPts val="0"/>
              </a:spcAft>
              <a:buClr>
                <a:schemeClr val="lt1"/>
              </a:buClr>
              <a:buSzPts val="4800"/>
              <a:buFont typeface="Play"/>
              <a:buNone/>
            </a:pPr>
            <a:br>
              <a:rPr lang="en-US"/>
            </a:br>
            <a:r>
              <a:rPr lang="en-US" sz="4400">
                <a:solidFill>
                  <a:srgbClr val="E69138"/>
                </a:solidFill>
                <a:latin typeface="Arial"/>
                <a:ea typeface="Arial"/>
                <a:cs typeface="Arial"/>
                <a:sym typeface="Arial"/>
              </a:rPr>
              <a:t>Amazon EKS</a:t>
            </a:r>
            <a:endParaRPr sz="4400"/>
          </a:p>
          <a:p>
            <a:pPr indent="0" lvl="0" marL="0" rtl="0" algn="l">
              <a:lnSpc>
                <a:spcPct val="90000"/>
              </a:lnSpc>
              <a:spcBef>
                <a:spcPts val="0"/>
              </a:spcBef>
              <a:spcAft>
                <a:spcPts val="0"/>
              </a:spcAft>
              <a:buClr>
                <a:schemeClr val="lt1"/>
              </a:buClr>
              <a:buSzPts val="4800"/>
              <a:buFont typeface="Play"/>
              <a:buNone/>
            </a:pPr>
            <a:r>
              <a:t/>
            </a:r>
            <a:endParaRPr sz="3300"/>
          </a:p>
          <a:p>
            <a:pPr indent="-438150" lvl="0" marL="457200" rtl="0" algn="l">
              <a:lnSpc>
                <a:spcPct val="115000"/>
              </a:lnSpc>
              <a:spcBef>
                <a:spcPts val="900"/>
              </a:spcBef>
              <a:spcAft>
                <a:spcPts val="0"/>
              </a:spcAft>
              <a:buSzPts val="3300"/>
              <a:buChar char="●"/>
            </a:pPr>
            <a:r>
              <a:rPr lang="en-US" sz="3300"/>
              <a:t>A managed Kubernetes service by AWS.</a:t>
            </a:r>
            <a:endParaRPr sz="3300"/>
          </a:p>
          <a:p>
            <a:pPr indent="-438150" lvl="0" marL="457200" rtl="0" algn="l">
              <a:lnSpc>
                <a:spcPct val="115000"/>
              </a:lnSpc>
              <a:spcBef>
                <a:spcPts val="0"/>
              </a:spcBef>
              <a:spcAft>
                <a:spcPts val="0"/>
              </a:spcAft>
              <a:buSzPts val="3300"/>
              <a:buChar char="●"/>
            </a:pPr>
            <a:r>
              <a:rPr lang="en-US" sz="3300"/>
              <a:t>Simplifies running Kubernetes on AWS without needing to install and operate your own Kubernetes control plane or nodes.</a:t>
            </a:r>
            <a:endParaRPr b="0" sz="3300">
              <a:solidFill>
                <a:srgbClr val="111111"/>
              </a:solidFill>
              <a:latin typeface="Roboto"/>
              <a:ea typeface="Roboto"/>
              <a:cs typeface="Roboto"/>
              <a:sym typeface="Roboto"/>
            </a:endParaRPr>
          </a:p>
          <a:p>
            <a:pPr indent="0" lvl="0" marL="0" rtl="0" algn="l">
              <a:lnSpc>
                <a:spcPct val="90000"/>
              </a:lnSpc>
              <a:spcBef>
                <a:spcPts val="0"/>
              </a:spcBef>
              <a:spcAft>
                <a:spcPts val="0"/>
              </a:spcAft>
              <a:buClr>
                <a:schemeClr val="lt1"/>
              </a:buClr>
              <a:buSzPts val="4800"/>
              <a:buFont typeface="Play"/>
              <a:buNone/>
            </a:pPr>
            <a:r>
              <a:t/>
            </a:r>
            <a:endParaRPr/>
          </a:p>
        </p:txBody>
      </p:sp>
      <p:pic>
        <p:nvPicPr>
          <p:cNvPr id="634" name="Google Shape;634;p75"/>
          <p:cNvPicPr preferRelativeResize="0"/>
          <p:nvPr/>
        </p:nvPicPr>
        <p:blipFill>
          <a:blip r:embed="rId3">
            <a:alphaModFix/>
          </a:blip>
          <a:stretch>
            <a:fillRect/>
          </a:stretch>
        </p:blipFill>
        <p:spPr>
          <a:xfrm>
            <a:off x="1041400" y="6307675"/>
            <a:ext cx="3869276" cy="2116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76"/>
          <p:cNvSpPr txBox="1"/>
          <p:nvPr>
            <p:ph type="title"/>
          </p:nvPr>
        </p:nvSpPr>
        <p:spPr>
          <a:xfrm>
            <a:off x="223475" y="487000"/>
            <a:ext cx="10699800" cy="702000"/>
          </a:xfrm>
          <a:prstGeom prst="rect">
            <a:avLst/>
          </a:prstGeom>
          <a:noFill/>
          <a:ln>
            <a:noFill/>
          </a:ln>
        </p:spPr>
        <p:txBody>
          <a:bodyPr anchorCtr="0" anchor="t" bIns="45700" lIns="0" spcFirstLastPara="1" rIns="0" wrap="square" tIns="45700">
            <a:spAutoFit/>
          </a:bodyPr>
          <a:lstStyle/>
          <a:p>
            <a:pPr indent="0" lvl="0" marL="0" rtl="0" algn="l">
              <a:lnSpc>
                <a:spcPct val="90000"/>
              </a:lnSpc>
              <a:spcBef>
                <a:spcPts val="0"/>
              </a:spcBef>
              <a:spcAft>
                <a:spcPts val="0"/>
              </a:spcAft>
              <a:buClr>
                <a:schemeClr val="lt1"/>
              </a:buClr>
              <a:buSzPts val="4800"/>
              <a:buFont typeface="Play"/>
              <a:buNone/>
            </a:pPr>
            <a:r>
              <a:rPr lang="en-US" sz="4400"/>
              <a:t>Motivations Behind </a:t>
            </a:r>
            <a:r>
              <a:rPr lang="en-US" sz="4400">
                <a:solidFill>
                  <a:srgbClr val="FE9826"/>
                </a:solidFill>
              </a:rPr>
              <a:t>EKS Blueprints:</a:t>
            </a:r>
            <a:endParaRPr sz="4400"/>
          </a:p>
        </p:txBody>
      </p:sp>
      <p:sp>
        <p:nvSpPr>
          <p:cNvPr id="640" name="Google Shape;640;p76"/>
          <p:cNvSpPr txBox="1"/>
          <p:nvPr/>
        </p:nvSpPr>
        <p:spPr>
          <a:xfrm>
            <a:off x="1743437" y="5055492"/>
            <a:ext cx="8901000" cy="307800"/>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t/>
            </a:r>
            <a:endParaRPr/>
          </a:p>
        </p:txBody>
      </p:sp>
      <p:pic>
        <p:nvPicPr>
          <p:cNvPr id="641" name="Google Shape;641;p76"/>
          <p:cNvPicPr preferRelativeResize="0"/>
          <p:nvPr/>
        </p:nvPicPr>
        <p:blipFill>
          <a:blip r:embed="rId3">
            <a:alphaModFix/>
          </a:blip>
          <a:stretch>
            <a:fillRect/>
          </a:stretch>
        </p:blipFill>
        <p:spPr>
          <a:xfrm>
            <a:off x="1195900" y="6059675"/>
            <a:ext cx="8525951" cy="594950"/>
          </a:xfrm>
          <a:prstGeom prst="rect">
            <a:avLst/>
          </a:prstGeom>
          <a:noFill/>
          <a:ln>
            <a:noFill/>
          </a:ln>
        </p:spPr>
      </p:pic>
      <p:sp>
        <p:nvSpPr>
          <p:cNvPr id="642" name="Google Shape;642;p76"/>
          <p:cNvSpPr txBox="1"/>
          <p:nvPr/>
        </p:nvSpPr>
        <p:spPr>
          <a:xfrm>
            <a:off x="715625" y="1529900"/>
            <a:ext cx="9715500" cy="3833400"/>
          </a:xfrm>
          <a:prstGeom prst="rect">
            <a:avLst/>
          </a:prstGeom>
          <a:noFill/>
          <a:ln>
            <a:noFill/>
          </a:ln>
        </p:spPr>
        <p:txBody>
          <a:bodyPr anchorCtr="0" anchor="t" bIns="91425" lIns="91425" spcFirstLastPara="1" rIns="91425" wrap="square" tIns="91425">
            <a:spAutoFit/>
          </a:bodyPr>
          <a:lstStyle/>
          <a:p>
            <a:pPr indent="-438150" lvl="0" marL="457200" rtl="0" algn="l">
              <a:lnSpc>
                <a:spcPct val="115000"/>
              </a:lnSpc>
              <a:spcBef>
                <a:spcPts val="900"/>
              </a:spcBef>
              <a:spcAft>
                <a:spcPts val="0"/>
              </a:spcAft>
              <a:buClr>
                <a:srgbClr val="FE9826"/>
              </a:buClr>
              <a:buSzPts val="3300"/>
              <a:buFont typeface="Play"/>
              <a:buChar char="●"/>
            </a:pPr>
            <a:r>
              <a:rPr b="1" lang="en-US" sz="3300">
                <a:solidFill>
                  <a:srgbClr val="FE9826"/>
                </a:solidFill>
                <a:latin typeface="Play"/>
                <a:ea typeface="Play"/>
                <a:cs typeface="Play"/>
                <a:sym typeface="Play"/>
              </a:rPr>
              <a:t>Challenges:</a:t>
            </a:r>
            <a:br>
              <a:rPr b="1" lang="en-US" sz="3300">
                <a:solidFill>
                  <a:srgbClr val="FE9826"/>
                </a:solidFill>
                <a:latin typeface="Play"/>
                <a:ea typeface="Play"/>
                <a:cs typeface="Play"/>
                <a:sym typeface="Play"/>
              </a:rPr>
            </a:br>
            <a:endParaRPr b="1" sz="2200">
              <a:solidFill>
                <a:schemeClr val="lt1"/>
              </a:solidFill>
              <a:latin typeface="Play"/>
              <a:ea typeface="Play"/>
              <a:cs typeface="Play"/>
              <a:sym typeface="Play"/>
            </a:endParaRPr>
          </a:p>
          <a:p>
            <a:pPr indent="-368300" lvl="1" marL="914400" rtl="0" algn="l">
              <a:lnSpc>
                <a:spcPct val="115000"/>
              </a:lnSpc>
              <a:spcBef>
                <a:spcPts val="0"/>
              </a:spcBef>
              <a:spcAft>
                <a:spcPts val="0"/>
              </a:spcAft>
              <a:buClr>
                <a:schemeClr val="lt1"/>
              </a:buClr>
              <a:buSzPts val="2200"/>
              <a:buFont typeface="Play"/>
              <a:buChar char="○"/>
            </a:pPr>
            <a:r>
              <a:rPr lang="en-US" sz="2200">
                <a:solidFill>
                  <a:schemeClr val="lt1"/>
                </a:solidFill>
                <a:latin typeface="Play"/>
                <a:ea typeface="Play"/>
                <a:cs typeface="Play"/>
                <a:sym typeface="Play"/>
              </a:rPr>
              <a:t>Building a tailored EKS cluster involves integrating various open-source tools and AWS services.</a:t>
            </a:r>
            <a:endParaRPr sz="2200">
              <a:solidFill>
                <a:schemeClr val="lt1"/>
              </a:solidFill>
              <a:latin typeface="Play"/>
              <a:ea typeface="Play"/>
              <a:cs typeface="Play"/>
              <a:sym typeface="Play"/>
            </a:endParaRPr>
          </a:p>
          <a:p>
            <a:pPr indent="-368300" lvl="1" marL="914400" rtl="0" algn="l">
              <a:lnSpc>
                <a:spcPct val="115000"/>
              </a:lnSpc>
              <a:spcBef>
                <a:spcPts val="0"/>
              </a:spcBef>
              <a:spcAft>
                <a:spcPts val="0"/>
              </a:spcAft>
              <a:buClr>
                <a:schemeClr val="lt1"/>
              </a:buClr>
              <a:buSzPts val="2200"/>
              <a:buFont typeface="Play"/>
              <a:buChar char="○"/>
            </a:pPr>
            <a:r>
              <a:rPr lang="en-US" sz="2200">
                <a:solidFill>
                  <a:schemeClr val="lt1"/>
                </a:solidFill>
                <a:latin typeface="Play"/>
                <a:ea typeface="Play"/>
                <a:cs typeface="Play"/>
                <a:sym typeface="Play"/>
              </a:rPr>
              <a:t>Requires deep expertise in both AWS and Kubernetes.</a:t>
            </a:r>
            <a:endParaRPr sz="2200">
              <a:solidFill>
                <a:schemeClr val="lt1"/>
              </a:solidFill>
              <a:latin typeface="Play"/>
              <a:ea typeface="Play"/>
              <a:cs typeface="Play"/>
              <a:sym typeface="Play"/>
            </a:endParaRPr>
          </a:p>
          <a:p>
            <a:pPr indent="-368300" lvl="1" marL="914400" rtl="0" algn="l">
              <a:lnSpc>
                <a:spcPct val="115000"/>
              </a:lnSpc>
              <a:spcBef>
                <a:spcPts val="0"/>
              </a:spcBef>
              <a:spcAft>
                <a:spcPts val="0"/>
              </a:spcAft>
              <a:buClr>
                <a:schemeClr val="lt1"/>
              </a:buClr>
              <a:buSzPts val="2200"/>
              <a:buFont typeface="Play"/>
              <a:buChar char="○"/>
            </a:pPr>
            <a:r>
              <a:rPr lang="en-US" sz="2200">
                <a:solidFill>
                  <a:schemeClr val="lt1"/>
                </a:solidFill>
                <a:latin typeface="Play"/>
                <a:ea typeface="Play"/>
                <a:cs typeface="Play"/>
                <a:sym typeface="Play"/>
              </a:rPr>
              <a:t>Managing workloads from multiple teams in the same cluster adds complexity.</a:t>
            </a:r>
            <a:endParaRPr sz="2200">
              <a:solidFill>
                <a:schemeClr val="lt1"/>
              </a:solidFill>
              <a:latin typeface="Play"/>
              <a:ea typeface="Play"/>
              <a:cs typeface="Play"/>
              <a:sym typeface="Play"/>
            </a:endParaRPr>
          </a:p>
          <a:p>
            <a:pPr indent="-368300" lvl="1" marL="914400" rtl="0" algn="l">
              <a:lnSpc>
                <a:spcPct val="115000"/>
              </a:lnSpc>
              <a:spcBef>
                <a:spcPts val="0"/>
              </a:spcBef>
              <a:spcAft>
                <a:spcPts val="0"/>
              </a:spcAft>
              <a:buClr>
                <a:schemeClr val="lt1"/>
              </a:buClr>
              <a:buSzPts val="2200"/>
              <a:buFont typeface="Play"/>
              <a:buChar char="○"/>
            </a:pPr>
            <a:r>
              <a:rPr lang="en-US" sz="2200">
                <a:solidFill>
                  <a:schemeClr val="lt1"/>
                </a:solidFill>
                <a:latin typeface="Play"/>
                <a:ea typeface="Play"/>
                <a:cs typeface="Play"/>
                <a:sym typeface="Play"/>
              </a:rPr>
              <a:t>Ensuring consistency and standardization across multiple EKS clusters can be challenging.</a:t>
            </a:r>
            <a:endParaRPr sz="2200">
              <a:solidFill>
                <a:srgbClr val="111111"/>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77"/>
          <p:cNvSpPr txBox="1"/>
          <p:nvPr/>
        </p:nvSpPr>
        <p:spPr>
          <a:xfrm>
            <a:off x="1743437" y="5055492"/>
            <a:ext cx="8901000" cy="307800"/>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t/>
            </a:r>
            <a:endParaRPr/>
          </a:p>
        </p:txBody>
      </p:sp>
      <p:pic>
        <p:nvPicPr>
          <p:cNvPr id="648" name="Google Shape;648;p77"/>
          <p:cNvPicPr preferRelativeResize="0"/>
          <p:nvPr/>
        </p:nvPicPr>
        <p:blipFill>
          <a:blip r:embed="rId3">
            <a:alphaModFix/>
          </a:blip>
          <a:stretch>
            <a:fillRect/>
          </a:stretch>
        </p:blipFill>
        <p:spPr>
          <a:xfrm>
            <a:off x="1195900" y="6059675"/>
            <a:ext cx="8525951" cy="594950"/>
          </a:xfrm>
          <a:prstGeom prst="rect">
            <a:avLst/>
          </a:prstGeom>
          <a:noFill/>
          <a:ln>
            <a:noFill/>
          </a:ln>
        </p:spPr>
      </p:pic>
      <p:sp>
        <p:nvSpPr>
          <p:cNvPr id="649" name="Google Shape;649;p77"/>
          <p:cNvSpPr txBox="1"/>
          <p:nvPr/>
        </p:nvSpPr>
        <p:spPr>
          <a:xfrm>
            <a:off x="804325" y="1566850"/>
            <a:ext cx="9715500" cy="4028100"/>
          </a:xfrm>
          <a:prstGeom prst="rect">
            <a:avLst/>
          </a:prstGeom>
          <a:noFill/>
          <a:ln>
            <a:noFill/>
          </a:ln>
        </p:spPr>
        <p:txBody>
          <a:bodyPr anchorCtr="0" anchor="t" bIns="91425" lIns="91425" spcFirstLastPara="1" rIns="91425" wrap="square" tIns="91425">
            <a:spAutoFit/>
          </a:bodyPr>
          <a:lstStyle/>
          <a:p>
            <a:pPr indent="-438150" lvl="0" marL="457200" rtl="0" algn="l">
              <a:lnSpc>
                <a:spcPct val="115000"/>
              </a:lnSpc>
              <a:spcBef>
                <a:spcPts val="900"/>
              </a:spcBef>
              <a:spcAft>
                <a:spcPts val="0"/>
              </a:spcAft>
              <a:buClr>
                <a:srgbClr val="FE9826"/>
              </a:buClr>
              <a:buSzPts val="3300"/>
              <a:buFont typeface="Play"/>
              <a:buChar char="●"/>
            </a:pPr>
            <a:r>
              <a:rPr b="1" lang="en-US" sz="3300">
                <a:solidFill>
                  <a:srgbClr val="FE9826"/>
                </a:solidFill>
                <a:latin typeface="Play"/>
                <a:ea typeface="Play"/>
                <a:cs typeface="Play"/>
                <a:sym typeface="Play"/>
              </a:rPr>
              <a:t>Customer Needs:</a:t>
            </a:r>
            <a:br>
              <a:rPr b="1" lang="en-US" sz="3300">
                <a:solidFill>
                  <a:srgbClr val="FE9826"/>
                </a:solidFill>
                <a:latin typeface="Play"/>
                <a:ea typeface="Play"/>
                <a:cs typeface="Play"/>
                <a:sym typeface="Play"/>
              </a:rPr>
            </a:br>
            <a:endParaRPr b="1" sz="3300">
              <a:solidFill>
                <a:srgbClr val="FE9826"/>
              </a:solidFill>
              <a:latin typeface="Play"/>
              <a:ea typeface="Play"/>
              <a:cs typeface="Play"/>
              <a:sym typeface="Play"/>
            </a:endParaRPr>
          </a:p>
          <a:p>
            <a:pPr indent="-368300" lvl="1" marL="914400" rtl="0" algn="l">
              <a:lnSpc>
                <a:spcPct val="115000"/>
              </a:lnSpc>
              <a:spcBef>
                <a:spcPts val="0"/>
              </a:spcBef>
              <a:spcAft>
                <a:spcPts val="0"/>
              </a:spcAft>
              <a:buClr>
                <a:schemeClr val="lt1"/>
              </a:buClr>
              <a:buSzPts val="2200"/>
              <a:buFont typeface="Play"/>
              <a:buChar char="○"/>
            </a:pPr>
            <a:r>
              <a:rPr lang="en-US" sz="2200">
                <a:solidFill>
                  <a:schemeClr val="lt1"/>
                </a:solidFill>
                <a:latin typeface="Play"/>
                <a:ea typeface="Play"/>
                <a:cs typeface="Play"/>
                <a:sym typeface="Play"/>
              </a:rPr>
              <a:t>AWS customers seek examples demonstrating how to integrate Kubernetes tools.</a:t>
            </a:r>
            <a:endParaRPr sz="2200">
              <a:solidFill>
                <a:schemeClr val="lt1"/>
              </a:solidFill>
              <a:latin typeface="Play"/>
              <a:ea typeface="Play"/>
              <a:cs typeface="Play"/>
              <a:sym typeface="Play"/>
            </a:endParaRPr>
          </a:p>
          <a:p>
            <a:pPr indent="-368300" lvl="1" marL="914400" rtl="0" algn="l">
              <a:lnSpc>
                <a:spcPct val="115000"/>
              </a:lnSpc>
              <a:spcBef>
                <a:spcPts val="0"/>
              </a:spcBef>
              <a:spcAft>
                <a:spcPts val="0"/>
              </a:spcAft>
              <a:buClr>
                <a:schemeClr val="lt1"/>
              </a:buClr>
              <a:buSzPts val="2200"/>
              <a:buFont typeface="Play"/>
              <a:buChar char="○"/>
            </a:pPr>
            <a:r>
              <a:rPr lang="en-US" sz="2200">
                <a:solidFill>
                  <a:schemeClr val="lt1"/>
                </a:solidFill>
                <a:latin typeface="Play"/>
                <a:ea typeface="Play"/>
                <a:cs typeface="Play"/>
                <a:sym typeface="Play"/>
              </a:rPr>
              <a:t>Desire for easy provisioning of complete, opinionated EKS clusters that meet specific application requirements.</a:t>
            </a:r>
            <a:endParaRPr sz="2200">
              <a:solidFill>
                <a:schemeClr val="lt1"/>
              </a:solidFill>
              <a:latin typeface="Play"/>
              <a:ea typeface="Play"/>
              <a:cs typeface="Play"/>
              <a:sym typeface="Play"/>
            </a:endParaRPr>
          </a:p>
          <a:p>
            <a:pPr indent="-368300" lvl="1" marL="914400" rtl="0" algn="l">
              <a:lnSpc>
                <a:spcPct val="115000"/>
              </a:lnSpc>
              <a:spcBef>
                <a:spcPts val="0"/>
              </a:spcBef>
              <a:spcAft>
                <a:spcPts val="0"/>
              </a:spcAft>
              <a:buClr>
                <a:schemeClr val="lt1"/>
              </a:buClr>
              <a:buSzPts val="2200"/>
              <a:buFont typeface="Play"/>
              <a:buChar char="○"/>
            </a:pPr>
            <a:r>
              <a:rPr lang="en-US" sz="2200">
                <a:solidFill>
                  <a:schemeClr val="lt1"/>
                </a:solidFill>
                <a:latin typeface="Play"/>
                <a:ea typeface="Play"/>
                <a:cs typeface="Play"/>
                <a:sym typeface="Play"/>
              </a:rPr>
              <a:t>Preference for using familiar tools like Terraform, CDK, and Helm to manage the lifecycle of EKS clusters and the operational software within them.</a:t>
            </a:r>
            <a:endParaRPr sz="2200">
              <a:solidFill>
                <a:srgbClr val="111111"/>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78"/>
          <p:cNvSpPr txBox="1"/>
          <p:nvPr/>
        </p:nvSpPr>
        <p:spPr>
          <a:xfrm>
            <a:off x="1743437" y="5055492"/>
            <a:ext cx="8901000" cy="307800"/>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t/>
            </a:r>
            <a:endParaRPr/>
          </a:p>
        </p:txBody>
      </p:sp>
      <p:pic>
        <p:nvPicPr>
          <p:cNvPr id="655" name="Google Shape;655;p78"/>
          <p:cNvPicPr preferRelativeResize="0"/>
          <p:nvPr/>
        </p:nvPicPr>
        <p:blipFill>
          <a:blip r:embed="rId3">
            <a:alphaModFix/>
          </a:blip>
          <a:stretch>
            <a:fillRect/>
          </a:stretch>
        </p:blipFill>
        <p:spPr>
          <a:xfrm>
            <a:off x="1195900" y="6059675"/>
            <a:ext cx="8525951" cy="594950"/>
          </a:xfrm>
          <a:prstGeom prst="rect">
            <a:avLst/>
          </a:prstGeom>
          <a:noFill/>
          <a:ln>
            <a:noFill/>
          </a:ln>
        </p:spPr>
      </p:pic>
      <p:sp>
        <p:nvSpPr>
          <p:cNvPr id="656" name="Google Shape;656;p78"/>
          <p:cNvSpPr txBox="1"/>
          <p:nvPr/>
        </p:nvSpPr>
        <p:spPr>
          <a:xfrm>
            <a:off x="804325" y="1566850"/>
            <a:ext cx="9715500" cy="4915500"/>
          </a:xfrm>
          <a:prstGeom prst="rect">
            <a:avLst/>
          </a:prstGeom>
          <a:noFill/>
          <a:ln>
            <a:noFill/>
          </a:ln>
        </p:spPr>
        <p:txBody>
          <a:bodyPr anchorCtr="0" anchor="t" bIns="91425" lIns="91425" spcFirstLastPara="1" rIns="91425" wrap="square" tIns="91425">
            <a:spAutoFit/>
          </a:bodyPr>
          <a:lstStyle/>
          <a:p>
            <a:pPr indent="-438150" lvl="0" marL="457200" rtl="0" algn="l">
              <a:lnSpc>
                <a:spcPct val="115000"/>
              </a:lnSpc>
              <a:spcBef>
                <a:spcPts val="900"/>
              </a:spcBef>
              <a:spcAft>
                <a:spcPts val="0"/>
              </a:spcAft>
              <a:buClr>
                <a:srgbClr val="FE9826"/>
              </a:buClr>
              <a:buSzPts val="3300"/>
              <a:buFont typeface="Play"/>
              <a:buChar char="●"/>
            </a:pPr>
            <a:r>
              <a:rPr b="1" lang="en-US" sz="3300">
                <a:solidFill>
                  <a:srgbClr val="FE9826"/>
                </a:solidFill>
                <a:latin typeface="Play"/>
                <a:ea typeface="Play"/>
                <a:cs typeface="Play"/>
                <a:sym typeface="Play"/>
              </a:rPr>
              <a:t>Solution:</a:t>
            </a:r>
            <a:endParaRPr b="1" sz="3300">
              <a:solidFill>
                <a:srgbClr val="FE9826"/>
              </a:solidFill>
              <a:latin typeface="Play"/>
              <a:ea typeface="Play"/>
              <a:cs typeface="Play"/>
              <a:sym typeface="Play"/>
            </a:endParaRPr>
          </a:p>
          <a:p>
            <a:pPr indent="0" lvl="0" marL="457200" rtl="0" algn="l">
              <a:lnSpc>
                <a:spcPct val="115000"/>
              </a:lnSpc>
              <a:spcBef>
                <a:spcPts val="900"/>
              </a:spcBef>
              <a:spcAft>
                <a:spcPts val="0"/>
              </a:spcAft>
              <a:buNone/>
            </a:pPr>
            <a:r>
              <a:t/>
            </a:r>
            <a:endParaRPr b="1" sz="3300">
              <a:solidFill>
                <a:srgbClr val="FE9826"/>
              </a:solidFill>
              <a:latin typeface="Play"/>
              <a:ea typeface="Play"/>
              <a:cs typeface="Play"/>
              <a:sym typeface="Play"/>
            </a:endParaRPr>
          </a:p>
          <a:p>
            <a:pPr indent="-368300" lvl="1" marL="914400" rtl="0" algn="l">
              <a:lnSpc>
                <a:spcPct val="115000"/>
              </a:lnSpc>
              <a:spcBef>
                <a:spcPts val="1800"/>
              </a:spcBef>
              <a:spcAft>
                <a:spcPts val="0"/>
              </a:spcAft>
              <a:buClr>
                <a:schemeClr val="lt1"/>
              </a:buClr>
              <a:buSzPts val="2200"/>
              <a:buFont typeface="Play"/>
              <a:buChar char="○"/>
            </a:pPr>
            <a:r>
              <a:rPr lang="en-US" sz="2200">
                <a:solidFill>
                  <a:schemeClr val="lt1"/>
                </a:solidFill>
                <a:latin typeface="Play"/>
                <a:ea typeface="Play"/>
                <a:cs typeface="Play"/>
                <a:sym typeface="Play"/>
              </a:rPr>
              <a:t>EKS Blueprints were created to address these needs.</a:t>
            </a:r>
            <a:endParaRPr sz="2200">
              <a:solidFill>
                <a:schemeClr val="lt1"/>
              </a:solidFill>
              <a:latin typeface="Play"/>
              <a:ea typeface="Play"/>
              <a:cs typeface="Play"/>
              <a:sym typeface="Play"/>
            </a:endParaRPr>
          </a:p>
          <a:p>
            <a:pPr indent="-368300" lvl="1" marL="914400" rtl="0" algn="l">
              <a:lnSpc>
                <a:spcPct val="115000"/>
              </a:lnSpc>
              <a:spcBef>
                <a:spcPts val="0"/>
              </a:spcBef>
              <a:spcAft>
                <a:spcPts val="0"/>
              </a:spcAft>
              <a:buClr>
                <a:schemeClr val="lt1"/>
              </a:buClr>
              <a:buSzPts val="2200"/>
              <a:buFont typeface="Play"/>
              <a:buChar char="○"/>
            </a:pPr>
            <a:r>
              <a:rPr lang="en-US" sz="2200">
                <a:solidFill>
                  <a:schemeClr val="lt1"/>
                </a:solidFill>
                <a:latin typeface="Play"/>
                <a:ea typeface="Play"/>
                <a:cs typeface="Play"/>
                <a:sym typeface="Play"/>
              </a:rPr>
              <a:t>They provide pre-configured templates to simplify and accelerate the setup of EKS clusters.</a:t>
            </a:r>
            <a:endParaRPr sz="2200">
              <a:solidFill>
                <a:schemeClr val="lt1"/>
              </a:solidFill>
              <a:latin typeface="Play"/>
              <a:ea typeface="Play"/>
              <a:cs typeface="Play"/>
              <a:sym typeface="Play"/>
            </a:endParaRPr>
          </a:p>
          <a:p>
            <a:pPr indent="-368300" lvl="1" marL="914400" rtl="0" algn="l">
              <a:lnSpc>
                <a:spcPct val="115000"/>
              </a:lnSpc>
              <a:spcBef>
                <a:spcPts val="0"/>
              </a:spcBef>
              <a:spcAft>
                <a:spcPts val="0"/>
              </a:spcAft>
              <a:buClr>
                <a:schemeClr val="lt1"/>
              </a:buClr>
              <a:buSzPts val="2200"/>
              <a:buFont typeface="Play"/>
              <a:buChar char="○"/>
            </a:pPr>
            <a:r>
              <a:rPr lang="en-US" sz="2200">
                <a:solidFill>
                  <a:schemeClr val="lt1"/>
                </a:solidFill>
                <a:latin typeface="Play"/>
                <a:ea typeface="Play"/>
                <a:cs typeface="Play"/>
                <a:sym typeface="Play"/>
              </a:rPr>
              <a:t>Help ensure consistency, standardization, and ease of management across multiple clusters.</a:t>
            </a:r>
            <a:endParaRPr sz="1200">
              <a:solidFill>
                <a:srgbClr val="111111"/>
              </a:solidFill>
              <a:latin typeface="Roboto"/>
              <a:ea typeface="Roboto"/>
              <a:cs typeface="Roboto"/>
              <a:sym typeface="Roboto"/>
            </a:endParaRPr>
          </a:p>
          <a:p>
            <a:pPr indent="0" lvl="0" marL="457200" rtl="0" algn="l">
              <a:lnSpc>
                <a:spcPct val="115000"/>
              </a:lnSpc>
              <a:spcBef>
                <a:spcPts val="900"/>
              </a:spcBef>
              <a:spcAft>
                <a:spcPts val="0"/>
              </a:spcAft>
              <a:buNone/>
            </a:pPr>
            <a:r>
              <a:t/>
            </a:r>
            <a:endParaRPr b="1" sz="3300">
              <a:solidFill>
                <a:srgbClr val="FE9826"/>
              </a:solidFill>
              <a:latin typeface="Play"/>
              <a:ea typeface="Play"/>
              <a:cs typeface="Play"/>
              <a:sym typeface="Play"/>
            </a:endParaRPr>
          </a:p>
          <a:p>
            <a:pPr indent="0" lvl="0" marL="0" rtl="0" algn="l">
              <a:lnSpc>
                <a:spcPct val="115000"/>
              </a:lnSpc>
              <a:spcBef>
                <a:spcPts val="1800"/>
              </a:spcBef>
              <a:spcAft>
                <a:spcPts val="0"/>
              </a:spcAft>
              <a:buNone/>
            </a:pPr>
            <a:r>
              <a:t/>
            </a:r>
            <a:endParaRPr sz="2200">
              <a:solidFill>
                <a:srgbClr val="111111"/>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79"/>
          <p:cNvSpPr txBox="1"/>
          <p:nvPr>
            <p:ph idx="12" type="sldNum"/>
          </p:nvPr>
        </p:nvSpPr>
        <p:spPr>
          <a:xfrm>
            <a:off x="8929200" y="628950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662" name="Google Shape;662;p79"/>
          <p:cNvPicPr preferRelativeResize="0"/>
          <p:nvPr/>
        </p:nvPicPr>
        <p:blipFill rotWithShape="1">
          <a:blip r:embed="rId3">
            <a:alphaModFix/>
          </a:blip>
          <a:srcRect b="0" l="0" r="0" t="0"/>
          <a:stretch/>
        </p:blipFill>
        <p:spPr>
          <a:xfrm>
            <a:off x="0" y="-108857"/>
            <a:ext cx="12192000" cy="696685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One Brand 2022 Dark">
      <a:dk1>
        <a:srgbClr val="000000"/>
      </a:dk1>
      <a:lt1>
        <a:srgbClr val="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WS Confidential Dark">
  <a:themeElements>
    <a:clrScheme name="One Brand 2022 Dark">
      <a:dk1>
        <a:srgbClr val="000000"/>
      </a:dk1>
      <a:lt1>
        <a:srgbClr val="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